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71" r:id="rId7"/>
    <p:sldId id="262" r:id="rId8"/>
    <p:sldId id="263" r:id="rId9"/>
    <p:sldId id="264" r:id="rId10"/>
    <p:sldId id="272" r:id="rId11"/>
    <p:sldId id="265" r:id="rId12"/>
    <p:sldId id="266" r:id="rId13"/>
    <p:sldId id="267" r:id="rId14"/>
    <p:sldId id="270"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6918D9-5DB5-4617-A02C-0C73A15A9680}"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pt>
    <dgm:pt modelId="{26615E0A-43F9-4D73-8A67-D873A5C5D986}">
      <dgm:prSet phldrT="[Text]"/>
      <dgm:spPr/>
      <dgm:t>
        <a:bodyPr/>
        <a:lstStyle/>
        <a:p>
          <a:pPr>
            <a:defRPr cap="all"/>
          </a:pPr>
          <a:r>
            <a:rPr lang="en-US"/>
            <a:t>Start</a:t>
          </a:r>
        </a:p>
      </dgm:t>
    </dgm:pt>
    <dgm:pt modelId="{0238022F-728C-4FE7-B925-4776D0FBA42D}" type="parTrans" cxnId="{007F7DE6-D06B-4EE8-8AD1-694AF6031DBD}">
      <dgm:prSet/>
      <dgm:spPr/>
      <dgm:t>
        <a:bodyPr/>
        <a:lstStyle/>
        <a:p>
          <a:endParaRPr lang="en-US"/>
        </a:p>
      </dgm:t>
    </dgm:pt>
    <dgm:pt modelId="{903F9ECC-0363-4C29-B3EE-339E9C6BF203}" type="sibTrans" cxnId="{007F7DE6-D06B-4EE8-8AD1-694AF6031DBD}">
      <dgm:prSet/>
      <dgm:spPr/>
      <dgm:t>
        <a:bodyPr/>
        <a:lstStyle/>
        <a:p>
          <a:endParaRPr lang="en-US"/>
        </a:p>
      </dgm:t>
    </dgm:pt>
    <dgm:pt modelId="{C1DFF7F0-CCB5-4C63-BD97-1E1EE5594DA5}">
      <dgm:prSet phldrT="[Text]"/>
      <dgm:spPr/>
      <dgm:t>
        <a:bodyPr/>
        <a:lstStyle/>
        <a:p>
          <a:pPr>
            <a:defRPr cap="all"/>
          </a:pPr>
          <a:r>
            <a:rPr lang="en-US"/>
            <a:t>Arrange Probabilities in Decreasing order</a:t>
          </a:r>
        </a:p>
      </dgm:t>
    </dgm:pt>
    <dgm:pt modelId="{480548EE-F418-4AD2-882E-98AE74DFDB74}" type="parTrans" cxnId="{A7BFC40B-B4B2-48C0-90BE-A5AE58067E1F}">
      <dgm:prSet/>
      <dgm:spPr/>
      <dgm:t>
        <a:bodyPr/>
        <a:lstStyle/>
        <a:p>
          <a:endParaRPr lang="en-US"/>
        </a:p>
      </dgm:t>
    </dgm:pt>
    <dgm:pt modelId="{255552CD-20B3-436D-8C2C-4BD496844015}" type="sibTrans" cxnId="{A7BFC40B-B4B2-48C0-90BE-A5AE58067E1F}">
      <dgm:prSet/>
      <dgm:spPr/>
      <dgm:t>
        <a:bodyPr/>
        <a:lstStyle/>
        <a:p>
          <a:endParaRPr lang="en-US"/>
        </a:p>
      </dgm:t>
    </dgm:pt>
    <dgm:pt modelId="{4A98A7C0-5237-49CA-A5E3-A43A4D9028EE}">
      <dgm:prSet phldrT="[Text]"/>
      <dgm:spPr/>
      <dgm:t>
        <a:bodyPr/>
        <a:lstStyle/>
        <a:p>
          <a:pPr>
            <a:defRPr cap="all"/>
          </a:pPr>
          <a:r>
            <a:rPr lang="en-US" dirty="0"/>
            <a:t>Divide in groups such as probabilities are equally divided</a:t>
          </a:r>
        </a:p>
      </dgm:t>
    </dgm:pt>
    <dgm:pt modelId="{BBD6B6FA-32B9-4F41-B766-81AD6753F1ED}" type="parTrans" cxnId="{1D900EE5-8ED3-4D7C-8737-41FD7ABBC1B3}">
      <dgm:prSet/>
      <dgm:spPr/>
      <dgm:t>
        <a:bodyPr/>
        <a:lstStyle/>
        <a:p>
          <a:endParaRPr lang="en-US"/>
        </a:p>
      </dgm:t>
    </dgm:pt>
    <dgm:pt modelId="{B72AAAD2-E808-4ABA-922C-98173B5530DD}" type="sibTrans" cxnId="{1D900EE5-8ED3-4D7C-8737-41FD7ABBC1B3}">
      <dgm:prSet/>
      <dgm:spPr/>
      <dgm:t>
        <a:bodyPr/>
        <a:lstStyle/>
        <a:p>
          <a:endParaRPr lang="en-US"/>
        </a:p>
      </dgm:t>
    </dgm:pt>
    <dgm:pt modelId="{8BB27D9A-8AD1-494B-BBD6-323AE5C88F2D}">
      <dgm:prSet phldrT="[Text]"/>
      <dgm:spPr/>
      <dgm:t>
        <a:bodyPr/>
        <a:lstStyle/>
        <a:p>
          <a:pPr>
            <a:defRPr cap="all"/>
          </a:pPr>
          <a:r>
            <a:rPr lang="en-US"/>
            <a:t>Repeat until no source probability is left</a:t>
          </a:r>
        </a:p>
      </dgm:t>
    </dgm:pt>
    <dgm:pt modelId="{AB7DD6A8-C753-4DBD-8A12-37AA06134813}" type="parTrans" cxnId="{60EA1200-2A69-467E-A5A2-11A75852C7B9}">
      <dgm:prSet/>
      <dgm:spPr/>
      <dgm:t>
        <a:bodyPr/>
        <a:lstStyle/>
        <a:p>
          <a:endParaRPr lang="en-US"/>
        </a:p>
      </dgm:t>
    </dgm:pt>
    <dgm:pt modelId="{EEB95482-E5BD-4D38-89B3-89312A9FFC56}" type="sibTrans" cxnId="{60EA1200-2A69-467E-A5A2-11A75852C7B9}">
      <dgm:prSet/>
      <dgm:spPr/>
      <dgm:t>
        <a:bodyPr/>
        <a:lstStyle/>
        <a:p>
          <a:endParaRPr lang="en-US"/>
        </a:p>
      </dgm:t>
    </dgm:pt>
    <dgm:pt modelId="{3AD08E74-E615-4469-B923-26245BE9EB75}">
      <dgm:prSet phldrT="[Text]"/>
      <dgm:spPr/>
      <dgm:t>
        <a:bodyPr/>
        <a:lstStyle/>
        <a:p>
          <a:pPr>
            <a:defRPr cap="all"/>
          </a:pPr>
          <a:r>
            <a:rPr lang="en-US"/>
            <a:t>Assign 1 to all members of one group and 0 to all members of second group</a:t>
          </a:r>
        </a:p>
      </dgm:t>
    </dgm:pt>
    <dgm:pt modelId="{A1750DEF-256A-4ACB-90F8-7C0FEC6D3F84}" type="parTrans" cxnId="{E8012CD9-77FD-47C4-90C1-93BBEA389398}">
      <dgm:prSet/>
      <dgm:spPr/>
      <dgm:t>
        <a:bodyPr/>
        <a:lstStyle/>
        <a:p>
          <a:endParaRPr lang="en-US"/>
        </a:p>
      </dgm:t>
    </dgm:pt>
    <dgm:pt modelId="{2EC09D7E-4325-4FDF-B1BE-14C7FDDBF01A}" type="sibTrans" cxnId="{E8012CD9-77FD-47C4-90C1-93BBEA389398}">
      <dgm:prSet/>
      <dgm:spPr/>
      <dgm:t>
        <a:bodyPr/>
        <a:lstStyle/>
        <a:p>
          <a:endParaRPr lang="en-US"/>
        </a:p>
      </dgm:t>
    </dgm:pt>
    <dgm:pt modelId="{B13D00F9-44B5-480D-B624-9CF7FB0E5607}">
      <dgm:prSet phldrT="[Text]"/>
      <dgm:spPr/>
      <dgm:t>
        <a:bodyPr/>
        <a:lstStyle/>
        <a:p>
          <a:pPr>
            <a:defRPr cap="all"/>
          </a:pPr>
          <a:r>
            <a:rPr lang="en-US" dirty="0"/>
            <a:t>End</a:t>
          </a:r>
        </a:p>
      </dgm:t>
    </dgm:pt>
    <dgm:pt modelId="{38BF1852-FB59-4353-B5E6-06494501F9C6}" type="parTrans" cxnId="{467F8DD9-17D2-489F-ACA8-38AF89E22167}">
      <dgm:prSet/>
      <dgm:spPr/>
      <dgm:t>
        <a:bodyPr/>
        <a:lstStyle/>
        <a:p>
          <a:endParaRPr lang="en-US"/>
        </a:p>
      </dgm:t>
    </dgm:pt>
    <dgm:pt modelId="{42561B3C-CDDF-4741-A4F5-23F35B7F668B}" type="sibTrans" cxnId="{467F8DD9-17D2-489F-ACA8-38AF89E22167}">
      <dgm:prSet/>
      <dgm:spPr/>
      <dgm:t>
        <a:bodyPr/>
        <a:lstStyle/>
        <a:p>
          <a:endParaRPr lang="en-US"/>
        </a:p>
      </dgm:t>
    </dgm:pt>
    <dgm:pt modelId="{2236AF6A-4EAD-4FD5-A57C-2545FD4747CE}" type="pres">
      <dgm:prSet presAssocID="{896918D9-5DB5-4617-A02C-0C73A15A9680}" presName="root" presStyleCnt="0">
        <dgm:presLayoutVars>
          <dgm:dir/>
          <dgm:resizeHandles val="exact"/>
        </dgm:presLayoutVars>
      </dgm:prSet>
      <dgm:spPr/>
    </dgm:pt>
    <dgm:pt modelId="{10E9EDE8-CCC9-44FD-AD11-8B994B2F2BF0}" type="pres">
      <dgm:prSet presAssocID="{26615E0A-43F9-4D73-8A67-D873A5C5D986}" presName="compNode" presStyleCnt="0"/>
      <dgm:spPr/>
    </dgm:pt>
    <dgm:pt modelId="{2DCE42D6-E713-40A6-A2AF-5118312F7930}" type="pres">
      <dgm:prSet presAssocID="{26615E0A-43F9-4D73-8A67-D873A5C5D986}" presName="iconBgRect" presStyleLbl="bgShp" presStyleIdx="0" presStyleCnt="6"/>
      <dgm:spPr/>
    </dgm:pt>
    <dgm:pt modelId="{277BD22A-212D-4CE4-8E3F-5A07FECAD7D9}" type="pres">
      <dgm:prSet presAssocID="{26615E0A-43F9-4D73-8A67-D873A5C5D98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DBFFFE30-AF75-469F-BE75-BB755C509603}" type="pres">
      <dgm:prSet presAssocID="{26615E0A-43F9-4D73-8A67-D873A5C5D986}" presName="spaceRect" presStyleCnt="0"/>
      <dgm:spPr/>
    </dgm:pt>
    <dgm:pt modelId="{68D6A9B3-8F24-4427-A836-F3242A0D1EDA}" type="pres">
      <dgm:prSet presAssocID="{26615E0A-43F9-4D73-8A67-D873A5C5D986}" presName="textRect" presStyleLbl="revTx" presStyleIdx="0" presStyleCnt="6">
        <dgm:presLayoutVars>
          <dgm:chMax val="1"/>
          <dgm:chPref val="1"/>
        </dgm:presLayoutVars>
      </dgm:prSet>
      <dgm:spPr/>
    </dgm:pt>
    <dgm:pt modelId="{904391D4-142A-4717-924B-D25339D51370}" type="pres">
      <dgm:prSet presAssocID="{903F9ECC-0363-4C29-B3EE-339E9C6BF203}" presName="sibTrans" presStyleCnt="0"/>
      <dgm:spPr/>
    </dgm:pt>
    <dgm:pt modelId="{4744FA2A-16ED-4494-B8CE-3BD71A7AA2B9}" type="pres">
      <dgm:prSet presAssocID="{C1DFF7F0-CCB5-4C63-BD97-1E1EE5594DA5}" presName="compNode" presStyleCnt="0"/>
      <dgm:spPr/>
    </dgm:pt>
    <dgm:pt modelId="{9C1106D7-D625-42DE-8C8B-96792EA36D1C}" type="pres">
      <dgm:prSet presAssocID="{C1DFF7F0-CCB5-4C63-BD97-1E1EE5594DA5}" presName="iconBgRect" presStyleLbl="bgShp" presStyleIdx="1" presStyleCnt="6"/>
      <dgm:spPr/>
    </dgm:pt>
    <dgm:pt modelId="{51CD21DD-76E0-42B7-9B62-41B3177B045A}" type="pres">
      <dgm:prSet presAssocID="{C1DFF7F0-CCB5-4C63-BD97-1E1EE5594DA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9F725E92-08A6-4D45-A2F4-26F21A10760D}" type="pres">
      <dgm:prSet presAssocID="{C1DFF7F0-CCB5-4C63-BD97-1E1EE5594DA5}" presName="spaceRect" presStyleCnt="0"/>
      <dgm:spPr/>
    </dgm:pt>
    <dgm:pt modelId="{422FCF4D-F405-49CE-B8AA-BA6FD2D3A92C}" type="pres">
      <dgm:prSet presAssocID="{C1DFF7F0-CCB5-4C63-BD97-1E1EE5594DA5}" presName="textRect" presStyleLbl="revTx" presStyleIdx="1" presStyleCnt="6">
        <dgm:presLayoutVars>
          <dgm:chMax val="1"/>
          <dgm:chPref val="1"/>
        </dgm:presLayoutVars>
      </dgm:prSet>
      <dgm:spPr/>
    </dgm:pt>
    <dgm:pt modelId="{EF501883-2907-43B8-9B3E-2008A44D8446}" type="pres">
      <dgm:prSet presAssocID="{255552CD-20B3-436D-8C2C-4BD496844015}" presName="sibTrans" presStyleCnt="0"/>
      <dgm:spPr/>
    </dgm:pt>
    <dgm:pt modelId="{C14F4F55-AD0C-4DD8-80E7-F00615F6AC17}" type="pres">
      <dgm:prSet presAssocID="{4A98A7C0-5237-49CA-A5E3-A43A4D9028EE}" presName="compNode" presStyleCnt="0"/>
      <dgm:spPr/>
    </dgm:pt>
    <dgm:pt modelId="{0126C889-CAC1-4F59-9F63-B84FA8DF88A6}" type="pres">
      <dgm:prSet presAssocID="{4A98A7C0-5237-49CA-A5E3-A43A4D9028EE}" presName="iconBgRect" presStyleLbl="bgShp" presStyleIdx="2" presStyleCnt="6"/>
      <dgm:spPr/>
    </dgm:pt>
    <dgm:pt modelId="{56C06F7F-4E1F-4FE5-9B0A-8D0C8F6290F4}" type="pres">
      <dgm:prSet presAssocID="{4A98A7C0-5237-49CA-A5E3-A43A4D9028E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A787953-237B-4516-8AA2-D32ED6FEC821}" type="pres">
      <dgm:prSet presAssocID="{4A98A7C0-5237-49CA-A5E3-A43A4D9028EE}" presName="spaceRect" presStyleCnt="0"/>
      <dgm:spPr/>
    </dgm:pt>
    <dgm:pt modelId="{42B4A4BF-52EB-4917-8C6C-6ABA920D2266}" type="pres">
      <dgm:prSet presAssocID="{4A98A7C0-5237-49CA-A5E3-A43A4D9028EE}" presName="textRect" presStyleLbl="revTx" presStyleIdx="2" presStyleCnt="6" custScaleY="74240">
        <dgm:presLayoutVars>
          <dgm:chMax val="1"/>
          <dgm:chPref val="1"/>
        </dgm:presLayoutVars>
      </dgm:prSet>
      <dgm:spPr/>
    </dgm:pt>
    <dgm:pt modelId="{87EE8C45-23CC-42F5-A3C4-063EF0F71CFC}" type="pres">
      <dgm:prSet presAssocID="{B72AAAD2-E808-4ABA-922C-98173B5530DD}" presName="sibTrans" presStyleCnt="0"/>
      <dgm:spPr/>
    </dgm:pt>
    <dgm:pt modelId="{BCED1878-FE2D-4CA8-8DA0-F720F916223B}" type="pres">
      <dgm:prSet presAssocID="{3AD08E74-E615-4469-B923-26245BE9EB75}" presName="compNode" presStyleCnt="0"/>
      <dgm:spPr/>
    </dgm:pt>
    <dgm:pt modelId="{95865417-452F-4E11-8CAF-4ADC7BABA4F7}" type="pres">
      <dgm:prSet presAssocID="{3AD08E74-E615-4469-B923-26245BE9EB75}" presName="iconBgRect" presStyleLbl="bgShp" presStyleIdx="3" presStyleCnt="6"/>
      <dgm:spPr/>
    </dgm:pt>
    <dgm:pt modelId="{E173391B-4587-4420-9AC8-8D29428F16FF}" type="pres">
      <dgm:prSet presAssocID="{3AD08E74-E615-4469-B923-26245BE9EB7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Right Arrow"/>
        </a:ext>
      </dgm:extLst>
    </dgm:pt>
    <dgm:pt modelId="{A54019AB-05D6-4C46-A483-50CDCA409B11}" type="pres">
      <dgm:prSet presAssocID="{3AD08E74-E615-4469-B923-26245BE9EB75}" presName="spaceRect" presStyleCnt="0"/>
      <dgm:spPr/>
    </dgm:pt>
    <dgm:pt modelId="{3616A8D6-5C19-4043-88F1-8BB331F915EC}" type="pres">
      <dgm:prSet presAssocID="{3AD08E74-E615-4469-B923-26245BE9EB75}" presName="textRect" presStyleLbl="revTx" presStyleIdx="3" presStyleCnt="6">
        <dgm:presLayoutVars>
          <dgm:chMax val="1"/>
          <dgm:chPref val="1"/>
        </dgm:presLayoutVars>
      </dgm:prSet>
      <dgm:spPr/>
    </dgm:pt>
    <dgm:pt modelId="{CFEEF2F6-2C2C-46E2-988B-321B67C397EF}" type="pres">
      <dgm:prSet presAssocID="{2EC09D7E-4325-4FDF-B1BE-14C7FDDBF01A}" presName="sibTrans" presStyleCnt="0"/>
      <dgm:spPr/>
    </dgm:pt>
    <dgm:pt modelId="{EEF6C5C6-9F6D-43DE-99A1-CBD52376584F}" type="pres">
      <dgm:prSet presAssocID="{8BB27D9A-8AD1-494B-BBD6-323AE5C88F2D}" presName="compNode" presStyleCnt="0"/>
      <dgm:spPr/>
    </dgm:pt>
    <dgm:pt modelId="{0304DA2E-BB0E-4E6E-B7D0-2D4A1DDE975A}" type="pres">
      <dgm:prSet presAssocID="{8BB27D9A-8AD1-494B-BBD6-323AE5C88F2D}" presName="iconBgRect" presStyleLbl="bgShp" presStyleIdx="4" presStyleCnt="6"/>
      <dgm:spPr/>
    </dgm:pt>
    <dgm:pt modelId="{222BA379-7A1A-4A19-B199-5F7C102B1EB2}" type="pres">
      <dgm:prSet presAssocID="{8BB27D9A-8AD1-494B-BBD6-323AE5C88F2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E1C32EEE-4DF3-4F61-BD0D-E4B928C7075C}" type="pres">
      <dgm:prSet presAssocID="{8BB27D9A-8AD1-494B-BBD6-323AE5C88F2D}" presName="spaceRect" presStyleCnt="0"/>
      <dgm:spPr/>
    </dgm:pt>
    <dgm:pt modelId="{A8160721-33A6-4755-BC9C-A4AC8A2479F5}" type="pres">
      <dgm:prSet presAssocID="{8BB27D9A-8AD1-494B-BBD6-323AE5C88F2D}" presName="textRect" presStyleLbl="revTx" presStyleIdx="4" presStyleCnt="6">
        <dgm:presLayoutVars>
          <dgm:chMax val="1"/>
          <dgm:chPref val="1"/>
        </dgm:presLayoutVars>
      </dgm:prSet>
      <dgm:spPr/>
    </dgm:pt>
    <dgm:pt modelId="{C8633230-6D5A-4A5C-A159-CE5BA9BD1B22}" type="pres">
      <dgm:prSet presAssocID="{EEB95482-E5BD-4D38-89B3-89312A9FFC56}" presName="sibTrans" presStyleCnt="0"/>
      <dgm:spPr/>
    </dgm:pt>
    <dgm:pt modelId="{A73B0311-CF75-4E85-B9B9-22854626C8D4}" type="pres">
      <dgm:prSet presAssocID="{B13D00F9-44B5-480D-B624-9CF7FB0E5607}" presName="compNode" presStyleCnt="0"/>
      <dgm:spPr/>
    </dgm:pt>
    <dgm:pt modelId="{ED656436-1FD2-4ED7-9D4B-7F9B05ACA501}" type="pres">
      <dgm:prSet presAssocID="{B13D00F9-44B5-480D-B624-9CF7FB0E5607}" presName="iconBgRect" presStyleLbl="bgShp" presStyleIdx="5" presStyleCnt="6"/>
      <dgm:spPr/>
    </dgm:pt>
    <dgm:pt modelId="{DFD8DE32-D3C5-49CF-8A1D-A2F8F63E38EE}" type="pres">
      <dgm:prSet presAssocID="{B13D00F9-44B5-480D-B624-9CF7FB0E560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1CA0AB31-8F89-4EEB-9DA2-34C12FA8CD31}" type="pres">
      <dgm:prSet presAssocID="{B13D00F9-44B5-480D-B624-9CF7FB0E5607}" presName="spaceRect" presStyleCnt="0"/>
      <dgm:spPr/>
    </dgm:pt>
    <dgm:pt modelId="{29D9F9C6-BC66-4619-AB5E-C760CE640AF0}" type="pres">
      <dgm:prSet presAssocID="{B13D00F9-44B5-480D-B624-9CF7FB0E5607}" presName="textRect" presStyleLbl="revTx" presStyleIdx="5" presStyleCnt="6">
        <dgm:presLayoutVars>
          <dgm:chMax val="1"/>
          <dgm:chPref val="1"/>
        </dgm:presLayoutVars>
      </dgm:prSet>
      <dgm:spPr/>
    </dgm:pt>
  </dgm:ptLst>
  <dgm:cxnLst>
    <dgm:cxn modelId="{60EA1200-2A69-467E-A5A2-11A75852C7B9}" srcId="{896918D9-5DB5-4617-A02C-0C73A15A9680}" destId="{8BB27D9A-8AD1-494B-BBD6-323AE5C88F2D}" srcOrd="4" destOrd="0" parTransId="{AB7DD6A8-C753-4DBD-8A12-37AA06134813}" sibTransId="{EEB95482-E5BD-4D38-89B3-89312A9FFC56}"/>
    <dgm:cxn modelId="{A7BFC40B-B4B2-48C0-90BE-A5AE58067E1F}" srcId="{896918D9-5DB5-4617-A02C-0C73A15A9680}" destId="{C1DFF7F0-CCB5-4C63-BD97-1E1EE5594DA5}" srcOrd="1" destOrd="0" parTransId="{480548EE-F418-4AD2-882E-98AE74DFDB74}" sibTransId="{255552CD-20B3-436D-8C2C-4BD496844015}"/>
    <dgm:cxn modelId="{46DE0F0C-9696-42E0-AB8B-85DB320EA8F8}" type="presOf" srcId="{B13D00F9-44B5-480D-B624-9CF7FB0E5607}" destId="{29D9F9C6-BC66-4619-AB5E-C760CE640AF0}" srcOrd="0" destOrd="0" presId="urn:microsoft.com/office/officeart/2018/5/layout/IconCircleLabelList"/>
    <dgm:cxn modelId="{75524213-0982-4B14-B0A7-5925B620D3F3}" type="presOf" srcId="{8BB27D9A-8AD1-494B-BBD6-323AE5C88F2D}" destId="{A8160721-33A6-4755-BC9C-A4AC8A2479F5}" srcOrd="0" destOrd="0" presId="urn:microsoft.com/office/officeart/2018/5/layout/IconCircleLabelList"/>
    <dgm:cxn modelId="{63DF872A-DFB1-47DF-99F5-59FA6D435C66}" type="presOf" srcId="{3AD08E74-E615-4469-B923-26245BE9EB75}" destId="{3616A8D6-5C19-4043-88F1-8BB331F915EC}" srcOrd="0" destOrd="0" presId="urn:microsoft.com/office/officeart/2018/5/layout/IconCircleLabelList"/>
    <dgm:cxn modelId="{E183D247-7767-4450-B0DB-E32934CBD98B}" type="presOf" srcId="{C1DFF7F0-CCB5-4C63-BD97-1E1EE5594DA5}" destId="{422FCF4D-F405-49CE-B8AA-BA6FD2D3A92C}" srcOrd="0" destOrd="0" presId="urn:microsoft.com/office/officeart/2018/5/layout/IconCircleLabelList"/>
    <dgm:cxn modelId="{B332AA48-C5A5-4742-9BF4-FF2B75B12720}" type="presOf" srcId="{4A98A7C0-5237-49CA-A5E3-A43A4D9028EE}" destId="{42B4A4BF-52EB-4917-8C6C-6ABA920D2266}" srcOrd="0" destOrd="0" presId="urn:microsoft.com/office/officeart/2018/5/layout/IconCircleLabelList"/>
    <dgm:cxn modelId="{1CE191BE-116D-459B-832D-FC81FB8B51E5}" type="presOf" srcId="{26615E0A-43F9-4D73-8A67-D873A5C5D986}" destId="{68D6A9B3-8F24-4427-A836-F3242A0D1EDA}" srcOrd="0" destOrd="0" presId="urn:microsoft.com/office/officeart/2018/5/layout/IconCircleLabelList"/>
    <dgm:cxn modelId="{E8012CD9-77FD-47C4-90C1-93BBEA389398}" srcId="{896918D9-5DB5-4617-A02C-0C73A15A9680}" destId="{3AD08E74-E615-4469-B923-26245BE9EB75}" srcOrd="3" destOrd="0" parTransId="{A1750DEF-256A-4ACB-90F8-7C0FEC6D3F84}" sibTransId="{2EC09D7E-4325-4FDF-B1BE-14C7FDDBF01A}"/>
    <dgm:cxn modelId="{467F8DD9-17D2-489F-ACA8-38AF89E22167}" srcId="{896918D9-5DB5-4617-A02C-0C73A15A9680}" destId="{B13D00F9-44B5-480D-B624-9CF7FB0E5607}" srcOrd="5" destOrd="0" parTransId="{38BF1852-FB59-4353-B5E6-06494501F9C6}" sibTransId="{42561B3C-CDDF-4741-A4F5-23F35B7F668B}"/>
    <dgm:cxn modelId="{1D900EE5-8ED3-4D7C-8737-41FD7ABBC1B3}" srcId="{896918D9-5DB5-4617-A02C-0C73A15A9680}" destId="{4A98A7C0-5237-49CA-A5E3-A43A4D9028EE}" srcOrd="2" destOrd="0" parTransId="{BBD6B6FA-32B9-4F41-B766-81AD6753F1ED}" sibTransId="{B72AAAD2-E808-4ABA-922C-98173B5530DD}"/>
    <dgm:cxn modelId="{007F7DE6-D06B-4EE8-8AD1-694AF6031DBD}" srcId="{896918D9-5DB5-4617-A02C-0C73A15A9680}" destId="{26615E0A-43F9-4D73-8A67-D873A5C5D986}" srcOrd="0" destOrd="0" parTransId="{0238022F-728C-4FE7-B925-4776D0FBA42D}" sibTransId="{903F9ECC-0363-4C29-B3EE-339E9C6BF203}"/>
    <dgm:cxn modelId="{A7CB2EF0-BD47-4B9A-A980-EE23A51B05F2}" type="presOf" srcId="{896918D9-5DB5-4617-A02C-0C73A15A9680}" destId="{2236AF6A-4EAD-4FD5-A57C-2545FD4747CE}" srcOrd="0" destOrd="0" presId="urn:microsoft.com/office/officeart/2018/5/layout/IconCircleLabelList"/>
    <dgm:cxn modelId="{ABC25995-F24A-4527-8ED7-AE9801BDFCAB}" type="presParOf" srcId="{2236AF6A-4EAD-4FD5-A57C-2545FD4747CE}" destId="{10E9EDE8-CCC9-44FD-AD11-8B994B2F2BF0}" srcOrd="0" destOrd="0" presId="urn:microsoft.com/office/officeart/2018/5/layout/IconCircleLabelList"/>
    <dgm:cxn modelId="{A354800C-96AA-49FF-9A6F-45EC86AC8F8A}" type="presParOf" srcId="{10E9EDE8-CCC9-44FD-AD11-8B994B2F2BF0}" destId="{2DCE42D6-E713-40A6-A2AF-5118312F7930}" srcOrd="0" destOrd="0" presId="urn:microsoft.com/office/officeart/2018/5/layout/IconCircleLabelList"/>
    <dgm:cxn modelId="{C7A3B06A-9169-4670-AF22-3FAEA1A8D6FB}" type="presParOf" srcId="{10E9EDE8-CCC9-44FD-AD11-8B994B2F2BF0}" destId="{277BD22A-212D-4CE4-8E3F-5A07FECAD7D9}" srcOrd="1" destOrd="0" presId="urn:microsoft.com/office/officeart/2018/5/layout/IconCircleLabelList"/>
    <dgm:cxn modelId="{FBDC6B4C-7AD1-4CCA-B618-CFAD46F48E3D}" type="presParOf" srcId="{10E9EDE8-CCC9-44FD-AD11-8B994B2F2BF0}" destId="{DBFFFE30-AF75-469F-BE75-BB755C509603}" srcOrd="2" destOrd="0" presId="urn:microsoft.com/office/officeart/2018/5/layout/IconCircleLabelList"/>
    <dgm:cxn modelId="{E17D5B88-7924-45BE-BDA9-C5C93FB5F4B3}" type="presParOf" srcId="{10E9EDE8-CCC9-44FD-AD11-8B994B2F2BF0}" destId="{68D6A9B3-8F24-4427-A836-F3242A0D1EDA}" srcOrd="3" destOrd="0" presId="urn:microsoft.com/office/officeart/2018/5/layout/IconCircleLabelList"/>
    <dgm:cxn modelId="{39F9C0B9-FC4D-453B-B3CE-8633DD6B7A1C}" type="presParOf" srcId="{2236AF6A-4EAD-4FD5-A57C-2545FD4747CE}" destId="{904391D4-142A-4717-924B-D25339D51370}" srcOrd="1" destOrd="0" presId="urn:microsoft.com/office/officeart/2018/5/layout/IconCircleLabelList"/>
    <dgm:cxn modelId="{FE5BC818-946D-4BBF-A634-AB9B9CCAD8FD}" type="presParOf" srcId="{2236AF6A-4EAD-4FD5-A57C-2545FD4747CE}" destId="{4744FA2A-16ED-4494-B8CE-3BD71A7AA2B9}" srcOrd="2" destOrd="0" presId="urn:microsoft.com/office/officeart/2018/5/layout/IconCircleLabelList"/>
    <dgm:cxn modelId="{711920A1-609F-42C8-9126-4880450F3E14}" type="presParOf" srcId="{4744FA2A-16ED-4494-B8CE-3BD71A7AA2B9}" destId="{9C1106D7-D625-42DE-8C8B-96792EA36D1C}" srcOrd="0" destOrd="0" presId="urn:microsoft.com/office/officeart/2018/5/layout/IconCircleLabelList"/>
    <dgm:cxn modelId="{353FE0C1-70B7-465C-87DA-2D35B888B3EB}" type="presParOf" srcId="{4744FA2A-16ED-4494-B8CE-3BD71A7AA2B9}" destId="{51CD21DD-76E0-42B7-9B62-41B3177B045A}" srcOrd="1" destOrd="0" presId="urn:microsoft.com/office/officeart/2018/5/layout/IconCircleLabelList"/>
    <dgm:cxn modelId="{816B25D1-ACB1-435B-B04E-2D2C6DCB1653}" type="presParOf" srcId="{4744FA2A-16ED-4494-B8CE-3BD71A7AA2B9}" destId="{9F725E92-08A6-4D45-A2F4-26F21A10760D}" srcOrd="2" destOrd="0" presId="urn:microsoft.com/office/officeart/2018/5/layout/IconCircleLabelList"/>
    <dgm:cxn modelId="{56367167-E2FD-46F0-9130-B32B8E142A4E}" type="presParOf" srcId="{4744FA2A-16ED-4494-B8CE-3BD71A7AA2B9}" destId="{422FCF4D-F405-49CE-B8AA-BA6FD2D3A92C}" srcOrd="3" destOrd="0" presId="urn:microsoft.com/office/officeart/2018/5/layout/IconCircleLabelList"/>
    <dgm:cxn modelId="{A6DFFE69-976B-4E81-8E7C-1CAAF210FA2D}" type="presParOf" srcId="{2236AF6A-4EAD-4FD5-A57C-2545FD4747CE}" destId="{EF501883-2907-43B8-9B3E-2008A44D8446}" srcOrd="3" destOrd="0" presId="urn:microsoft.com/office/officeart/2018/5/layout/IconCircleLabelList"/>
    <dgm:cxn modelId="{9BD217F8-9931-49D1-973E-EC6A56336588}" type="presParOf" srcId="{2236AF6A-4EAD-4FD5-A57C-2545FD4747CE}" destId="{C14F4F55-AD0C-4DD8-80E7-F00615F6AC17}" srcOrd="4" destOrd="0" presId="urn:microsoft.com/office/officeart/2018/5/layout/IconCircleLabelList"/>
    <dgm:cxn modelId="{1AA741C2-0010-42E2-A265-D7A233790983}" type="presParOf" srcId="{C14F4F55-AD0C-4DD8-80E7-F00615F6AC17}" destId="{0126C889-CAC1-4F59-9F63-B84FA8DF88A6}" srcOrd="0" destOrd="0" presId="urn:microsoft.com/office/officeart/2018/5/layout/IconCircleLabelList"/>
    <dgm:cxn modelId="{63CCBCDA-36BC-4F9F-B9A2-7979E3AE15B0}" type="presParOf" srcId="{C14F4F55-AD0C-4DD8-80E7-F00615F6AC17}" destId="{56C06F7F-4E1F-4FE5-9B0A-8D0C8F6290F4}" srcOrd="1" destOrd="0" presId="urn:microsoft.com/office/officeart/2018/5/layout/IconCircleLabelList"/>
    <dgm:cxn modelId="{DE03F851-BD59-4F4B-9F05-ABEA896792A1}" type="presParOf" srcId="{C14F4F55-AD0C-4DD8-80E7-F00615F6AC17}" destId="{EA787953-237B-4516-8AA2-D32ED6FEC821}" srcOrd="2" destOrd="0" presId="urn:microsoft.com/office/officeart/2018/5/layout/IconCircleLabelList"/>
    <dgm:cxn modelId="{2BAD1B0B-5A32-46F5-BCA4-95B69F1E7BD7}" type="presParOf" srcId="{C14F4F55-AD0C-4DD8-80E7-F00615F6AC17}" destId="{42B4A4BF-52EB-4917-8C6C-6ABA920D2266}" srcOrd="3" destOrd="0" presId="urn:microsoft.com/office/officeart/2018/5/layout/IconCircleLabelList"/>
    <dgm:cxn modelId="{EC5FB2BC-FC9E-4008-8FFC-B6CEF135945A}" type="presParOf" srcId="{2236AF6A-4EAD-4FD5-A57C-2545FD4747CE}" destId="{87EE8C45-23CC-42F5-A3C4-063EF0F71CFC}" srcOrd="5" destOrd="0" presId="urn:microsoft.com/office/officeart/2018/5/layout/IconCircleLabelList"/>
    <dgm:cxn modelId="{0A851340-DD50-42EB-8436-D2E088F9266A}" type="presParOf" srcId="{2236AF6A-4EAD-4FD5-A57C-2545FD4747CE}" destId="{BCED1878-FE2D-4CA8-8DA0-F720F916223B}" srcOrd="6" destOrd="0" presId="urn:microsoft.com/office/officeart/2018/5/layout/IconCircleLabelList"/>
    <dgm:cxn modelId="{0E5DE2D3-BA06-4555-818A-A4669C05A439}" type="presParOf" srcId="{BCED1878-FE2D-4CA8-8DA0-F720F916223B}" destId="{95865417-452F-4E11-8CAF-4ADC7BABA4F7}" srcOrd="0" destOrd="0" presId="urn:microsoft.com/office/officeart/2018/5/layout/IconCircleLabelList"/>
    <dgm:cxn modelId="{A21BC81A-5A54-490E-8DCF-973433853B4B}" type="presParOf" srcId="{BCED1878-FE2D-4CA8-8DA0-F720F916223B}" destId="{E173391B-4587-4420-9AC8-8D29428F16FF}" srcOrd="1" destOrd="0" presId="urn:microsoft.com/office/officeart/2018/5/layout/IconCircleLabelList"/>
    <dgm:cxn modelId="{8BA1BF2B-9891-432E-BB6B-E6D90952E42A}" type="presParOf" srcId="{BCED1878-FE2D-4CA8-8DA0-F720F916223B}" destId="{A54019AB-05D6-4C46-A483-50CDCA409B11}" srcOrd="2" destOrd="0" presId="urn:microsoft.com/office/officeart/2018/5/layout/IconCircleLabelList"/>
    <dgm:cxn modelId="{80991766-031A-45DF-BDDB-77C4C9FCB979}" type="presParOf" srcId="{BCED1878-FE2D-4CA8-8DA0-F720F916223B}" destId="{3616A8D6-5C19-4043-88F1-8BB331F915EC}" srcOrd="3" destOrd="0" presId="urn:microsoft.com/office/officeart/2018/5/layout/IconCircleLabelList"/>
    <dgm:cxn modelId="{DE59FAF4-E830-4AA7-BCF1-09F993DD4634}" type="presParOf" srcId="{2236AF6A-4EAD-4FD5-A57C-2545FD4747CE}" destId="{CFEEF2F6-2C2C-46E2-988B-321B67C397EF}" srcOrd="7" destOrd="0" presId="urn:microsoft.com/office/officeart/2018/5/layout/IconCircleLabelList"/>
    <dgm:cxn modelId="{7A402F7C-4631-4548-8F49-6AC24E0453A0}" type="presParOf" srcId="{2236AF6A-4EAD-4FD5-A57C-2545FD4747CE}" destId="{EEF6C5C6-9F6D-43DE-99A1-CBD52376584F}" srcOrd="8" destOrd="0" presId="urn:microsoft.com/office/officeart/2018/5/layout/IconCircleLabelList"/>
    <dgm:cxn modelId="{640F8457-1B2B-4B49-B3DF-7942FB5C9D8D}" type="presParOf" srcId="{EEF6C5C6-9F6D-43DE-99A1-CBD52376584F}" destId="{0304DA2E-BB0E-4E6E-B7D0-2D4A1DDE975A}" srcOrd="0" destOrd="0" presId="urn:microsoft.com/office/officeart/2018/5/layout/IconCircleLabelList"/>
    <dgm:cxn modelId="{8442EDA3-F635-4754-991D-D48B433D6349}" type="presParOf" srcId="{EEF6C5C6-9F6D-43DE-99A1-CBD52376584F}" destId="{222BA379-7A1A-4A19-B199-5F7C102B1EB2}" srcOrd="1" destOrd="0" presId="urn:microsoft.com/office/officeart/2018/5/layout/IconCircleLabelList"/>
    <dgm:cxn modelId="{B5E4017A-DAD5-4A3D-9DC6-948C0E3C2E0F}" type="presParOf" srcId="{EEF6C5C6-9F6D-43DE-99A1-CBD52376584F}" destId="{E1C32EEE-4DF3-4F61-BD0D-E4B928C7075C}" srcOrd="2" destOrd="0" presId="urn:microsoft.com/office/officeart/2018/5/layout/IconCircleLabelList"/>
    <dgm:cxn modelId="{898B087A-766C-4F42-AADB-993AD65FFCBF}" type="presParOf" srcId="{EEF6C5C6-9F6D-43DE-99A1-CBD52376584F}" destId="{A8160721-33A6-4755-BC9C-A4AC8A2479F5}" srcOrd="3" destOrd="0" presId="urn:microsoft.com/office/officeart/2018/5/layout/IconCircleLabelList"/>
    <dgm:cxn modelId="{25EFAAD7-471C-4A38-AFB2-BCDDE05F1B39}" type="presParOf" srcId="{2236AF6A-4EAD-4FD5-A57C-2545FD4747CE}" destId="{C8633230-6D5A-4A5C-A159-CE5BA9BD1B22}" srcOrd="9" destOrd="0" presId="urn:microsoft.com/office/officeart/2018/5/layout/IconCircleLabelList"/>
    <dgm:cxn modelId="{30338158-AEC4-4170-B996-86820C076962}" type="presParOf" srcId="{2236AF6A-4EAD-4FD5-A57C-2545FD4747CE}" destId="{A73B0311-CF75-4E85-B9B9-22854626C8D4}" srcOrd="10" destOrd="0" presId="urn:microsoft.com/office/officeart/2018/5/layout/IconCircleLabelList"/>
    <dgm:cxn modelId="{9273191B-8741-41A2-84C6-6F4E64197FDB}" type="presParOf" srcId="{A73B0311-CF75-4E85-B9B9-22854626C8D4}" destId="{ED656436-1FD2-4ED7-9D4B-7F9B05ACA501}" srcOrd="0" destOrd="0" presId="urn:microsoft.com/office/officeart/2018/5/layout/IconCircleLabelList"/>
    <dgm:cxn modelId="{35BB6F94-C00B-4B69-98E0-EED33995139C}" type="presParOf" srcId="{A73B0311-CF75-4E85-B9B9-22854626C8D4}" destId="{DFD8DE32-D3C5-49CF-8A1D-A2F8F63E38EE}" srcOrd="1" destOrd="0" presId="urn:microsoft.com/office/officeart/2018/5/layout/IconCircleLabelList"/>
    <dgm:cxn modelId="{38515298-F2E1-4481-8C0A-65A601C2B3A6}" type="presParOf" srcId="{A73B0311-CF75-4E85-B9B9-22854626C8D4}" destId="{1CA0AB31-8F89-4EEB-9DA2-34C12FA8CD31}" srcOrd="2" destOrd="0" presId="urn:microsoft.com/office/officeart/2018/5/layout/IconCircleLabelList"/>
    <dgm:cxn modelId="{A4CA7D9C-F8E6-4920-8E93-9C1F40D3CF9F}" type="presParOf" srcId="{A73B0311-CF75-4E85-B9B9-22854626C8D4}" destId="{29D9F9C6-BC66-4619-AB5E-C760CE640AF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30F09-762E-475E-AAC7-34771BBDA8AA}"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pt>
    <dgm:pt modelId="{8357EC8A-30F2-4C71-B967-62B9F4CDEC5E}">
      <dgm:prSet phldrT="[Text]"/>
      <dgm:spPr/>
      <dgm:t>
        <a:bodyPr/>
        <a:lstStyle/>
        <a:p>
          <a:pPr>
            <a:lnSpc>
              <a:spcPct val="100000"/>
            </a:lnSpc>
            <a:defRPr cap="all"/>
          </a:pPr>
          <a:r>
            <a:rPr lang="en-US"/>
            <a:t>Start</a:t>
          </a:r>
        </a:p>
      </dgm:t>
    </dgm:pt>
    <dgm:pt modelId="{8B1D2554-60F9-4036-ADCE-4CB359C12B4F}" type="parTrans" cxnId="{070C27E3-0397-4702-B80D-BE2725205A38}">
      <dgm:prSet/>
      <dgm:spPr/>
      <dgm:t>
        <a:bodyPr/>
        <a:lstStyle/>
        <a:p>
          <a:endParaRPr lang="en-US"/>
        </a:p>
      </dgm:t>
    </dgm:pt>
    <dgm:pt modelId="{33085CDE-8D90-494C-B912-AF2F82C63EA2}" type="sibTrans" cxnId="{070C27E3-0397-4702-B80D-BE2725205A38}">
      <dgm:prSet/>
      <dgm:spPr/>
      <dgm:t>
        <a:bodyPr/>
        <a:lstStyle/>
        <a:p>
          <a:endParaRPr lang="en-US"/>
        </a:p>
      </dgm:t>
    </dgm:pt>
    <dgm:pt modelId="{DC8D0C80-ED78-4805-8406-804A3418421D}">
      <dgm:prSet phldrT="[Text]"/>
      <dgm:spPr/>
      <dgm:t>
        <a:bodyPr/>
        <a:lstStyle/>
        <a:p>
          <a:pPr>
            <a:lnSpc>
              <a:spcPct val="100000"/>
            </a:lnSpc>
            <a:defRPr cap="all"/>
          </a:pPr>
          <a:r>
            <a:rPr lang="en-US"/>
            <a:t>Merge last two symbols and assign 1 and 0 to them</a:t>
          </a:r>
        </a:p>
      </dgm:t>
    </dgm:pt>
    <dgm:pt modelId="{9BE6A1C2-8E62-4DC8-A7C1-EA1BF683C893}" type="parTrans" cxnId="{9B51375B-1F7C-4034-8E05-A6C326324765}">
      <dgm:prSet/>
      <dgm:spPr/>
      <dgm:t>
        <a:bodyPr/>
        <a:lstStyle/>
        <a:p>
          <a:endParaRPr lang="en-US"/>
        </a:p>
      </dgm:t>
    </dgm:pt>
    <dgm:pt modelId="{A113E9EB-432C-4CA8-960A-08464B6CE37D}" type="sibTrans" cxnId="{9B51375B-1F7C-4034-8E05-A6C326324765}">
      <dgm:prSet/>
      <dgm:spPr/>
      <dgm:t>
        <a:bodyPr/>
        <a:lstStyle/>
        <a:p>
          <a:endParaRPr lang="en-US"/>
        </a:p>
      </dgm:t>
    </dgm:pt>
    <dgm:pt modelId="{FA59226E-D7AD-4840-A4A4-074A6CCC6CD0}">
      <dgm:prSet phldrT="[Text]"/>
      <dgm:spPr/>
      <dgm:t>
        <a:bodyPr/>
        <a:lstStyle/>
        <a:p>
          <a:pPr>
            <a:lnSpc>
              <a:spcPct val="100000"/>
            </a:lnSpc>
            <a:defRPr cap="all"/>
          </a:pPr>
          <a:r>
            <a:rPr lang="en-US"/>
            <a:t>Again arrange in decreasing order replacing the last two symbols with merged one</a:t>
          </a:r>
        </a:p>
      </dgm:t>
    </dgm:pt>
    <dgm:pt modelId="{6B064D04-7586-46EA-A6A7-532F926F0AA8}" type="parTrans" cxnId="{76C8C2C9-050C-435A-9323-0F81158CC3A9}">
      <dgm:prSet/>
      <dgm:spPr/>
      <dgm:t>
        <a:bodyPr/>
        <a:lstStyle/>
        <a:p>
          <a:endParaRPr lang="en-US"/>
        </a:p>
      </dgm:t>
    </dgm:pt>
    <dgm:pt modelId="{CF23A793-D624-4CCC-854D-FCEBBE05FA3A}" type="sibTrans" cxnId="{76C8C2C9-050C-435A-9323-0F81158CC3A9}">
      <dgm:prSet/>
      <dgm:spPr/>
      <dgm:t>
        <a:bodyPr/>
        <a:lstStyle/>
        <a:p>
          <a:endParaRPr lang="en-US"/>
        </a:p>
      </dgm:t>
    </dgm:pt>
    <dgm:pt modelId="{34986402-F806-44A2-BCE8-B8A5CB530A8A}">
      <dgm:prSet phldrT="[Text]"/>
      <dgm:spPr/>
      <dgm:t>
        <a:bodyPr/>
        <a:lstStyle/>
        <a:p>
          <a:pPr>
            <a:lnSpc>
              <a:spcPct val="100000"/>
            </a:lnSpc>
            <a:defRPr cap="all"/>
          </a:pPr>
          <a:r>
            <a:rPr lang="en-US"/>
            <a:t>Arrange in decreasing order of probabilities</a:t>
          </a:r>
        </a:p>
      </dgm:t>
    </dgm:pt>
    <dgm:pt modelId="{9C4FBCD2-D69A-419C-8190-8D6C11CFFB42}" type="parTrans" cxnId="{41509FD9-5026-47AD-9B7E-2CFB0D5FF9A2}">
      <dgm:prSet/>
      <dgm:spPr/>
      <dgm:t>
        <a:bodyPr/>
        <a:lstStyle/>
        <a:p>
          <a:endParaRPr lang="en-US"/>
        </a:p>
      </dgm:t>
    </dgm:pt>
    <dgm:pt modelId="{4FD5D912-D9AF-4C3D-8736-F4A1D53EFE45}" type="sibTrans" cxnId="{41509FD9-5026-47AD-9B7E-2CFB0D5FF9A2}">
      <dgm:prSet/>
      <dgm:spPr/>
      <dgm:t>
        <a:bodyPr/>
        <a:lstStyle/>
        <a:p>
          <a:endParaRPr lang="en-US"/>
        </a:p>
      </dgm:t>
    </dgm:pt>
    <dgm:pt modelId="{124AA0E2-FDA2-43E3-BB2F-309C514A9458}">
      <dgm:prSet phldrT="[Text]"/>
      <dgm:spPr/>
      <dgm:t>
        <a:bodyPr/>
        <a:lstStyle/>
        <a:p>
          <a:pPr>
            <a:lnSpc>
              <a:spcPct val="100000"/>
            </a:lnSpc>
            <a:defRPr cap="all"/>
          </a:pPr>
          <a:r>
            <a:rPr lang="en-US"/>
            <a:t>Repeat until no unmerged node is left</a:t>
          </a:r>
        </a:p>
      </dgm:t>
    </dgm:pt>
    <dgm:pt modelId="{44842700-3014-4194-8909-368C9CEFCCD3}" type="parTrans" cxnId="{CA307255-A226-47C1-A1DF-DC76A9CFBA87}">
      <dgm:prSet/>
      <dgm:spPr/>
      <dgm:t>
        <a:bodyPr/>
        <a:lstStyle/>
        <a:p>
          <a:endParaRPr lang="en-US"/>
        </a:p>
      </dgm:t>
    </dgm:pt>
    <dgm:pt modelId="{6933E735-30E1-4E07-8836-2AF14EAE2063}" type="sibTrans" cxnId="{CA307255-A226-47C1-A1DF-DC76A9CFBA87}">
      <dgm:prSet/>
      <dgm:spPr/>
      <dgm:t>
        <a:bodyPr/>
        <a:lstStyle/>
        <a:p>
          <a:endParaRPr lang="en-US"/>
        </a:p>
      </dgm:t>
    </dgm:pt>
    <dgm:pt modelId="{396915FB-0EF3-446E-9057-FE9A338D2690}">
      <dgm:prSet phldrT="[Text]"/>
      <dgm:spPr/>
      <dgm:t>
        <a:bodyPr/>
        <a:lstStyle/>
        <a:p>
          <a:pPr>
            <a:lnSpc>
              <a:spcPct val="100000"/>
            </a:lnSpc>
            <a:defRPr cap="all"/>
          </a:pPr>
          <a:r>
            <a:rPr lang="en-US"/>
            <a:t>Read from branch to tree to get codeword</a:t>
          </a:r>
        </a:p>
      </dgm:t>
    </dgm:pt>
    <dgm:pt modelId="{23715E0A-0534-472F-9E95-45ED61993E5F}" type="parTrans" cxnId="{28C32D9E-775A-406F-98A0-DA4841272C49}">
      <dgm:prSet/>
      <dgm:spPr/>
      <dgm:t>
        <a:bodyPr/>
        <a:lstStyle/>
        <a:p>
          <a:endParaRPr lang="en-US"/>
        </a:p>
      </dgm:t>
    </dgm:pt>
    <dgm:pt modelId="{5B9AF294-58E3-4D45-A6B6-E90AE84E9425}" type="sibTrans" cxnId="{28C32D9E-775A-406F-98A0-DA4841272C49}">
      <dgm:prSet/>
      <dgm:spPr/>
      <dgm:t>
        <a:bodyPr/>
        <a:lstStyle/>
        <a:p>
          <a:endParaRPr lang="en-US"/>
        </a:p>
      </dgm:t>
    </dgm:pt>
    <dgm:pt modelId="{593F84B8-C01B-400C-BC93-FEE70167DF3D}">
      <dgm:prSet phldrT="[Text]"/>
      <dgm:spPr/>
      <dgm:t>
        <a:bodyPr/>
        <a:lstStyle/>
        <a:p>
          <a:pPr>
            <a:lnSpc>
              <a:spcPct val="100000"/>
            </a:lnSpc>
            <a:defRPr cap="all"/>
          </a:pPr>
          <a:r>
            <a:rPr lang="en-US"/>
            <a:t>End</a:t>
          </a:r>
        </a:p>
      </dgm:t>
    </dgm:pt>
    <dgm:pt modelId="{EAF91E7D-B34A-4678-BF2A-4ED7C890CB74}" type="parTrans" cxnId="{FDB0AA28-C147-418D-93E7-3B7093A13F31}">
      <dgm:prSet/>
      <dgm:spPr/>
      <dgm:t>
        <a:bodyPr/>
        <a:lstStyle/>
        <a:p>
          <a:endParaRPr lang="en-US"/>
        </a:p>
      </dgm:t>
    </dgm:pt>
    <dgm:pt modelId="{698B2697-36BA-4C52-AE96-EEC3B9583E2A}" type="sibTrans" cxnId="{FDB0AA28-C147-418D-93E7-3B7093A13F31}">
      <dgm:prSet/>
      <dgm:spPr/>
      <dgm:t>
        <a:bodyPr/>
        <a:lstStyle/>
        <a:p>
          <a:endParaRPr lang="en-US"/>
        </a:p>
      </dgm:t>
    </dgm:pt>
    <dgm:pt modelId="{43BBCC90-BBC2-45AA-839D-726E22AEFE53}" type="pres">
      <dgm:prSet presAssocID="{89630F09-762E-475E-AAC7-34771BBDA8AA}" presName="root" presStyleCnt="0">
        <dgm:presLayoutVars>
          <dgm:dir/>
          <dgm:resizeHandles val="exact"/>
        </dgm:presLayoutVars>
      </dgm:prSet>
      <dgm:spPr/>
    </dgm:pt>
    <dgm:pt modelId="{28FA9E78-6B6C-4CD1-A603-F2EF216E9405}" type="pres">
      <dgm:prSet presAssocID="{8357EC8A-30F2-4C71-B967-62B9F4CDEC5E}" presName="compNode" presStyleCnt="0"/>
      <dgm:spPr/>
    </dgm:pt>
    <dgm:pt modelId="{126196DB-D79C-476B-A3B6-C14993BCA0FA}" type="pres">
      <dgm:prSet presAssocID="{8357EC8A-30F2-4C71-B967-62B9F4CDEC5E}" presName="iconBgRect" presStyleLbl="bgShp" presStyleIdx="0" presStyleCnt="7"/>
      <dgm:spPr>
        <a:prstGeom prst="round2DiagRect">
          <a:avLst>
            <a:gd name="adj1" fmla="val 29727"/>
            <a:gd name="adj2" fmla="val 0"/>
          </a:avLst>
        </a:prstGeom>
      </dgm:spPr>
    </dgm:pt>
    <dgm:pt modelId="{2CA71753-A194-4B0A-B462-266DD484B99D}" type="pres">
      <dgm:prSet presAssocID="{8357EC8A-30F2-4C71-B967-62B9F4CDEC5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862A96F7-7B60-4D05-BA3F-976B54EAD89A}" type="pres">
      <dgm:prSet presAssocID="{8357EC8A-30F2-4C71-B967-62B9F4CDEC5E}" presName="spaceRect" presStyleCnt="0"/>
      <dgm:spPr/>
    </dgm:pt>
    <dgm:pt modelId="{431E2EA6-2496-4723-B6C2-39160F34716F}" type="pres">
      <dgm:prSet presAssocID="{8357EC8A-30F2-4C71-B967-62B9F4CDEC5E}" presName="textRect" presStyleLbl="revTx" presStyleIdx="0" presStyleCnt="7">
        <dgm:presLayoutVars>
          <dgm:chMax val="1"/>
          <dgm:chPref val="1"/>
        </dgm:presLayoutVars>
      </dgm:prSet>
      <dgm:spPr/>
    </dgm:pt>
    <dgm:pt modelId="{CB29DCEF-072D-49D5-AA07-93456E832D82}" type="pres">
      <dgm:prSet presAssocID="{33085CDE-8D90-494C-B912-AF2F82C63EA2}" presName="sibTrans" presStyleCnt="0"/>
      <dgm:spPr/>
    </dgm:pt>
    <dgm:pt modelId="{C227EAB3-DD42-42FA-9850-84468CC98B2F}" type="pres">
      <dgm:prSet presAssocID="{34986402-F806-44A2-BCE8-B8A5CB530A8A}" presName="compNode" presStyleCnt="0"/>
      <dgm:spPr/>
    </dgm:pt>
    <dgm:pt modelId="{E8B61C29-145D-472B-B647-E6497DC37310}" type="pres">
      <dgm:prSet presAssocID="{34986402-F806-44A2-BCE8-B8A5CB530A8A}" presName="iconBgRect" presStyleLbl="bgShp" presStyleIdx="1" presStyleCnt="7"/>
      <dgm:spPr>
        <a:prstGeom prst="round2DiagRect">
          <a:avLst>
            <a:gd name="adj1" fmla="val 29727"/>
            <a:gd name="adj2" fmla="val 0"/>
          </a:avLst>
        </a:prstGeom>
      </dgm:spPr>
    </dgm:pt>
    <dgm:pt modelId="{45E164A5-2C9A-48B3-A20C-2CF2BC2A62EF}" type="pres">
      <dgm:prSet presAssocID="{34986402-F806-44A2-BCE8-B8A5CB530A8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FA030DD-EF65-41A8-A8CA-CF5004C1A720}" type="pres">
      <dgm:prSet presAssocID="{34986402-F806-44A2-BCE8-B8A5CB530A8A}" presName="spaceRect" presStyleCnt="0"/>
      <dgm:spPr/>
    </dgm:pt>
    <dgm:pt modelId="{7AAB6769-D36A-4DD2-AE85-7125A5315966}" type="pres">
      <dgm:prSet presAssocID="{34986402-F806-44A2-BCE8-B8A5CB530A8A}" presName="textRect" presStyleLbl="revTx" presStyleIdx="1" presStyleCnt="7">
        <dgm:presLayoutVars>
          <dgm:chMax val="1"/>
          <dgm:chPref val="1"/>
        </dgm:presLayoutVars>
      </dgm:prSet>
      <dgm:spPr/>
    </dgm:pt>
    <dgm:pt modelId="{3FFAE041-E53B-42C4-9D04-45D7397B909D}" type="pres">
      <dgm:prSet presAssocID="{4FD5D912-D9AF-4C3D-8736-F4A1D53EFE45}" presName="sibTrans" presStyleCnt="0"/>
      <dgm:spPr/>
    </dgm:pt>
    <dgm:pt modelId="{E0A61C7D-8D93-4B76-8851-EBD665879155}" type="pres">
      <dgm:prSet presAssocID="{DC8D0C80-ED78-4805-8406-804A3418421D}" presName="compNode" presStyleCnt="0"/>
      <dgm:spPr/>
    </dgm:pt>
    <dgm:pt modelId="{4BDE7A74-F680-4720-95AF-22865F1808CF}" type="pres">
      <dgm:prSet presAssocID="{DC8D0C80-ED78-4805-8406-804A3418421D}" presName="iconBgRect" presStyleLbl="bgShp" presStyleIdx="2" presStyleCnt="7"/>
      <dgm:spPr>
        <a:prstGeom prst="round2DiagRect">
          <a:avLst>
            <a:gd name="adj1" fmla="val 29727"/>
            <a:gd name="adj2" fmla="val 0"/>
          </a:avLst>
        </a:prstGeom>
      </dgm:spPr>
    </dgm:pt>
    <dgm:pt modelId="{2CA90057-4EC2-4C9F-B609-4C28612818CD}" type="pres">
      <dgm:prSet presAssocID="{DC8D0C80-ED78-4805-8406-804A3418421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turn"/>
        </a:ext>
      </dgm:extLst>
    </dgm:pt>
    <dgm:pt modelId="{17D95BE0-437B-44FD-B17B-4B44C397A17D}" type="pres">
      <dgm:prSet presAssocID="{DC8D0C80-ED78-4805-8406-804A3418421D}" presName="spaceRect" presStyleCnt="0"/>
      <dgm:spPr/>
    </dgm:pt>
    <dgm:pt modelId="{51B61932-C3CA-4351-B93B-CFF0BB064F15}" type="pres">
      <dgm:prSet presAssocID="{DC8D0C80-ED78-4805-8406-804A3418421D}" presName="textRect" presStyleLbl="revTx" presStyleIdx="2" presStyleCnt="7">
        <dgm:presLayoutVars>
          <dgm:chMax val="1"/>
          <dgm:chPref val="1"/>
        </dgm:presLayoutVars>
      </dgm:prSet>
      <dgm:spPr/>
    </dgm:pt>
    <dgm:pt modelId="{BA5B5F35-3CA7-45C9-B096-45BCF4460920}" type="pres">
      <dgm:prSet presAssocID="{A113E9EB-432C-4CA8-960A-08464B6CE37D}" presName="sibTrans" presStyleCnt="0"/>
      <dgm:spPr/>
    </dgm:pt>
    <dgm:pt modelId="{43B7E9D4-03B3-459C-9C21-03DE94897300}" type="pres">
      <dgm:prSet presAssocID="{FA59226E-D7AD-4840-A4A4-074A6CCC6CD0}" presName="compNode" presStyleCnt="0"/>
      <dgm:spPr/>
    </dgm:pt>
    <dgm:pt modelId="{692AFD80-0AC8-4314-810F-31815F8BD73D}" type="pres">
      <dgm:prSet presAssocID="{FA59226E-D7AD-4840-A4A4-074A6CCC6CD0}" presName="iconBgRect" presStyleLbl="bgShp" presStyleIdx="3" presStyleCnt="7"/>
      <dgm:spPr>
        <a:prstGeom prst="round2DiagRect">
          <a:avLst>
            <a:gd name="adj1" fmla="val 29727"/>
            <a:gd name="adj2" fmla="val 0"/>
          </a:avLst>
        </a:prstGeom>
      </dgm:spPr>
    </dgm:pt>
    <dgm:pt modelId="{92115222-C1A4-4F21-8E6E-64CC78A5F0A2}" type="pres">
      <dgm:prSet presAssocID="{FA59226E-D7AD-4840-A4A4-074A6CCC6CD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3C95E0AA-004E-4E97-A840-CF8E41C67CC1}" type="pres">
      <dgm:prSet presAssocID="{FA59226E-D7AD-4840-A4A4-074A6CCC6CD0}" presName="spaceRect" presStyleCnt="0"/>
      <dgm:spPr/>
    </dgm:pt>
    <dgm:pt modelId="{32C4F2EE-667A-4442-B156-521E54BEB6B6}" type="pres">
      <dgm:prSet presAssocID="{FA59226E-D7AD-4840-A4A4-074A6CCC6CD0}" presName="textRect" presStyleLbl="revTx" presStyleIdx="3" presStyleCnt="7">
        <dgm:presLayoutVars>
          <dgm:chMax val="1"/>
          <dgm:chPref val="1"/>
        </dgm:presLayoutVars>
      </dgm:prSet>
      <dgm:spPr/>
    </dgm:pt>
    <dgm:pt modelId="{A4488326-C8DE-4DAC-A621-1624ACD55249}" type="pres">
      <dgm:prSet presAssocID="{CF23A793-D624-4CCC-854D-FCEBBE05FA3A}" presName="sibTrans" presStyleCnt="0"/>
      <dgm:spPr/>
    </dgm:pt>
    <dgm:pt modelId="{C574D3A0-3860-4F94-B328-36A7B912898B}" type="pres">
      <dgm:prSet presAssocID="{124AA0E2-FDA2-43E3-BB2F-309C514A9458}" presName="compNode" presStyleCnt="0"/>
      <dgm:spPr/>
    </dgm:pt>
    <dgm:pt modelId="{D70FDA13-7FA5-4E68-8254-950A17E3B33F}" type="pres">
      <dgm:prSet presAssocID="{124AA0E2-FDA2-43E3-BB2F-309C514A9458}" presName="iconBgRect" presStyleLbl="bgShp" presStyleIdx="4" presStyleCnt="7"/>
      <dgm:spPr>
        <a:prstGeom prst="round2DiagRect">
          <a:avLst>
            <a:gd name="adj1" fmla="val 29727"/>
            <a:gd name="adj2" fmla="val 0"/>
          </a:avLst>
        </a:prstGeom>
      </dgm:spPr>
    </dgm:pt>
    <dgm:pt modelId="{20E20A07-915D-4D21-A30B-33B46AC735D4}" type="pres">
      <dgm:prSet presAssocID="{124AA0E2-FDA2-43E3-BB2F-309C514A945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rcle with Left Arrow"/>
        </a:ext>
      </dgm:extLst>
    </dgm:pt>
    <dgm:pt modelId="{2863E213-D5F0-47AB-A3AC-3A9D36445B6A}" type="pres">
      <dgm:prSet presAssocID="{124AA0E2-FDA2-43E3-BB2F-309C514A9458}" presName="spaceRect" presStyleCnt="0"/>
      <dgm:spPr/>
    </dgm:pt>
    <dgm:pt modelId="{1CCA07BE-6E18-4D1B-A498-3ED186CF3487}" type="pres">
      <dgm:prSet presAssocID="{124AA0E2-FDA2-43E3-BB2F-309C514A9458}" presName="textRect" presStyleLbl="revTx" presStyleIdx="4" presStyleCnt="7">
        <dgm:presLayoutVars>
          <dgm:chMax val="1"/>
          <dgm:chPref val="1"/>
        </dgm:presLayoutVars>
      </dgm:prSet>
      <dgm:spPr/>
    </dgm:pt>
    <dgm:pt modelId="{3FF45E90-6849-46B8-B456-7BCE8CF5903F}" type="pres">
      <dgm:prSet presAssocID="{6933E735-30E1-4E07-8836-2AF14EAE2063}" presName="sibTrans" presStyleCnt="0"/>
      <dgm:spPr/>
    </dgm:pt>
    <dgm:pt modelId="{96A38D7B-F9E9-48D6-A943-409363DC4EE4}" type="pres">
      <dgm:prSet presAssocID="{396915FB-0EF3-446E-9057-FE9A338D2690}" presName="compNode" presStyleCnt="0"/>
      <dgm:spPr/>
    </dgm:pt>
    <dgm:pt modelId="{C1D4C8A1-7FCE-4150-9B9F-54A380D4CE2D}" type="pres">
      <dgm:prSet presAssocID="{396915FB-0EF3-446E-9057-FE9A338D2690}" presName="iconBgRect" presStyleLbl="bgShp" presStyleIdx="5" presStyleCnt="7"/>
      <dgm:spPr>
        <a:prstGeom prst="round2DiagRect">
          <a:avLst>
            <a:gd name="adj1" fmla="val 29727"/>
            <a:gd name="adj2" fmla="val 0"/>
          </a:avLst>
        </a:prstGeom>
      </dgm:spPr>
    </dgm:pt>
    <dgm:pt modelId="{61B2D87C-9F10-4612-91A1-0C2DC2339AA9}" type="pres">
      <dgm:prSet presAssocID="{396915FB-0EF3-446E-9057-FE9A338D269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ciduous tree"/>
        </a:ext>
      </dgm:extLst>
    </dgm:pt>
    <dgm:pt modelId="{52F6CAD3-FCAA-468D-AAE9-A1E9E8D393D7}" type="pres">
      <dgm:prSet presAssocID="{396915FB-0EF3-446E-9057-FE9A338D2690}" presName="spaceRect" presStyleCnt="0"/>
      <dgm:spPr/>
    </dgm:pt>
    <dgm:pt modelId="{7C078AD1-75A9-4C67-9FF4-82CD3ACA430A}" type="pres">
      <dgm:prSet presAssocID="{396915FB-0EF3-446E-9057-FE9A338D2690}" presName="textRect" presStyleLbl="revTx" presStyleIdx="5" presStyleCnt="7">
        <dgm:presLayoutVars>
          <dgm:chMax val="1"/>
          <dgm:chPref val="1"/>
        </dgm:presLayoutVars>
      </dgm:prSet>
      <dgm:spPr/>
    </dgm:pt>
    <dgm:pt modelId="{36326125-69FF-410F-98F2-C3264C12CC1E}" type="pres">
      <dgm:prSet presAssocID="{5B9AF294-58E3-4D45-A6B6-E90AE84E9425}" presName="sibTrans" presStyleCnt="0"/>
      <dgm:spPr/>
    </dgm:pt>
    <dgm:pt modelId="{CF3809DF-69D0-45AE-B803-1AE893ADB3C3}" type="pres">
      <dgm:prSet presAssocID="{593F84B8-C01B-400C-BC93-FEE70167DF3D}" presName="compNode" presStyleCnt="0"/>
      <dgm:spPr/>
    </dgm:pt>
    <dgm:pt modelId="{72DA986E-879C-4A4C-A1C2-C66F0796CC84}" type="pres">
      <dgm:prSet presAssocID="{593F84B8-C01B-400C-BC93-FEE70167DF3D}" presName="iconBgRect" presStyleLbl="bgShp" presStyleIdx="6" presStyleCnt="7"/>
      <dgm:spPr>
        <a:prstGeom prst="round2DiagRect">
          <a:avLst>
            <a:gd name="adj1" fmla="val 29727"/>
            <a:gd name="adj2" fmla="val 0"/>
          </a:avLst>
        </a:prstGeom>
      </dgm:spPr>
    </dgm:pt>
    <dgm:pt modelId="{FBD2CC0A-8FC0-4F5F-9648-79C386059136}" type="pres">
      <dgm:prSet presAssocID="{593F84B8-C01B-400C-BC93-FEE70167DF3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iling Face with No Fill"/>
        </a:ext>
      </dgm:extLst>
    </dgm:pt>
    <dgm:pt modelId="{334F0A1E-1C49-4370-8DF7-069BE2FFF6BD}" type="pres">
      <dgm:prSet presAssocID="{593F84B8-C01B-400C-BC93-FEE70167DF3D}" presName="spaceRect" presStyleCnt="0"/>
      <dgm:spPr/>
    </dgm:pt>
    <dgm:pt modelId="{6B9BC96B-E222-493D-B412-287322DF3FC3}" type="pres">
      <dgm:prSet presAssocID="{593F84B8-C01B-400C-BC93-FEE70167DF3D}" presName="textRect" presStyleLbl="revTx" presStyleIdx="6" presStyleCnt="7">
        <dgm:presLayoutVars>
          <dgm:chMax val="1"/>
          <dgm:chPref val="1"/>
        </dgm:presLayoutVars>
      </dgm:prSet>
      <dgm:spPr/>
    </dgm:pt>
  </dgm:ptLst>
  <dgm:cxnLst>
    <dgm:cxn modelId="{FE4DB90F-BDE6-4FA4-AB0B-E3BD7222645D}" type="presOf" srcId="{396915FB-0EF3-446E-9057-FE9A338D2690}" destId="{7C078AD1-75A9-4C67-9FF4-82CD3ACA430A}" srcOrd="0" destOrd="0" presId="urn:microsoft.com/office/officeart/2018/5/layout/IconLeafLabelList"/>
    <dgm:cxn modelId="{FDB0AA28-C147-418D-93E7-3B7093A13F31}" srcId="{89630F09-762E-475E-AAC7-34771BBDA8AA}" destId="{593F84B8-C01B-400C-BC93-FEE70167DF3D}" srcOrd="6" destOrd="0" parTransId="{EAF91E7D-B34A-4678-BF2A-4ED7C890CB74}" sibTransId="{698B2697-36BA-4C52-AE96-EEC3B9583E2A}"/>
    <dgm:cxn modelId="{9B51375B-1F7C-4034-8E05-A6C326324765}" srcId="{89630F09-762E-475E-AAC7-34771BBDA8AA}" destId="{DC8D0C80-ED78-4805-8406-804A3418421D}" srcOrd="2" destOrd="0" parTransId="{9BE6A1C2-8E62-4DC8-A7C1-EA1BF683C893}" sibTransId="{A113E9EB-432C-4CA8-960A-08464B6CE37D}"/>
    <dgm:cxn modelId="{CA307255-A226-47C1-A1DF-DC76A9CFBA87}" srcId="{89630F09-762E-475E-AAC7-34771BBDA8AA}" destId="{124AA0E2-FDA2-43E3-BB2F-309C514A9458}" srcOrd="4" destOrd="0" parTransId="{44842700-3014-4194-8909-368C9CEFCCD3}" sibTransId="{6933E735-30E1-4E07-8836-2AF14EAE2063}"/>
    <dgm:cxn modelId="{B3FFFB9C-85CC-4C2F-A866-1AF04EF16ABA}" type="presOf" srcId="{34986402-F806-44A2-BCE8-B8A5CB530A8A}" destId="{7AAB6769-D36A-4DD2-AE85-7125A5315966}" srcOrd="0" destOrd="0" presId="urn:microsoft.com/office/officeart/2018/5/layout/IconLeafLabelList"/>
    <dgm:cxn modelId="{28C32D9E-775A-406F-98A0-DA4841272C49}" srcId="{89630F09-762E-475E-AAC7-34771BBDA8AA}" destId="{396915FB-0EF3-446E-9057-FE9A338D2690}" srcOrd="5" destOrd="0" parTransId="{23715E0A-0534-472F-9E95-45ED61993E5F}" sibTransId="{5B9AF294-58E3-4D45-A6B6-E90AE84E9425}"/>
    <dgm:cxn modelId="{29DD69A0-84D5-498D-B7DD-73D55A7F9F04}" type="presOf" srcId="{593F84B8-C01B-400C-BC93-FEE70167DF3D}" destId="{6B9BC96B-E222-493D-B412-287322DF3FC3}" srcOrd="0" destOrd="0" presId="urn:microsoft.com/office/officeart/2018/5/layout/IconLeafLabelList"/>
    <dgm:cxn modelId="{756812A6-D5D5-4B60-A89A-9E70D5CBA2B7}" type="presOf" srcId="{89630F09-762E-475E-AAC7-34771BBDA8AA}" destId="{43BBCC90-BBC2-45AA-839D-726E22AEFE53}" srcOrd="0" destOrd="0" presId="urn:microsoft.com/office/officeart/2018/5/layout/IconLeafLabelList"/>
    <dgm:cxn modelId="{A68453AD-7940-42C1-9DD7-F0039F557FEF}" type="presOf" srcId="{124AA0E2-FDA2-43E3-BB2F-309C514A9458}" destId="{1CCA07BE-6E18-4D1B-A498-3ED186CF3487}" srcOrd="0" destOrd="0" presId="urn:microsoft.com/office/officeart/2018/5/layout/IconLeafLabelList"/>
    <dgm:cxn modelId="{856373C4-C188-473B-9559-0A43EF218622}" type="presOf" srcId="{8357EC8A-30F2-4C71-B967-62B9F4CDEC5E}" destId="{431E2EA6-2496-4723-B6C2-39160F34716F}" srcOrd="0" destOrd="0" presId="urn:microsoft.com/office/officeart/2018/5/layout/IconLeafLabelList"/>
    <dgm:cxn modelId="{76C8C2C9-050C-435A-9323-0F81158CC3A9}" srcId="{89630F09-762E-475E-AAC7-34771BBDA8AA}" destId="{FA59226E-D7AD-4840-A4A4-074A6CCC6CD0}" srcOrd="3" destOrd="0" parTransId="{6B064D04-7586-46EA-A6A7-532F926F0AA8}" sibTransId="{CF23A793-D624-4CCC-854D-FCEBBE05FA3A}"/>
    <dgm:cxn modelId="{41509FD9-5026-47AD-9B7E-2CFB0D5FF9A2}" srcId="{89630F09-762E-475E-AAC7-34771BBDA8AA}" destId="{34986402-F806-44A2-BCE8-B8A5CB530A8A}" srcOrd="1" destOrd="0" parTransId="{9C4FBCD2-D69A-419C-8190-8D6C11CFFB42}" sibTransId="{4FD5D912-D9AF-4C3D-8736-F4A1D53EFE45}"/>
    <dgm:cxn modelId="{070C27E3-0397-4702-B80D-BE2725205A38}" srcId="{89630F09-762E-475E-AAC7-34771BBDA8AA}" destId="{8357EC8A-30F2-4C71-B967-62B9F4CDEC5E}" srcOrd="0" destOrd="0" parTransId="{8B1D2554-60F9-4036-ADCE-4CB359C12B4F}" sibTransId="{33085CDE-8D90-494C-B912-AF2F82C63EA2}"/>
    <dgm:cxn modelId="{0FD359EE-737F-4F84-A830-6273AC690B96}" type="presOf" srcId="{FA59226E-D7AD-4840-A4A4-074A6CCC6CD0}" destId="{32C4F2EE-667A-4442-B156-521E54BEB6B6}" srcOrd="0" destOrd="0" presId="urn:microsoft.com/office/officeart/2018/5/layout/IconLeafLabelList"/>
    <dgm:cxn modelId="{0FA0D3EE-40BA-4E6A-87CB-1913762FDA30}" type="presOf" srcId="{DC8D0C80-ED78-4805-8406-804A3418421D}" destId="{51B61932-C3CA-4351-B93B-CFF0BB064F15}" srcOrd="0" destOrd="0" presId="urn:microsoft.com/office/officeart/2018/5/layout/IconLeafLabelList"/>
    <dgm:cxn modelId="{C39D01DA-36D4-4066-8A9A-8426CC5F3452}" type="presParOf" srcId="{43BBCC90-BBC2-45AA-839D-726E22AEFE53}" destId="{28FA9E78-6B6C-4CD1-A603-F2EF216E9405}" srcOrd="0" destOrd="0" presId="urn:microsoft.com/office/officeart/2018/5/layout/IconLeafLabelList"/>
    <dgm:cxn modelId="{2CBE279B-482F-4422-ADD9-199F7F763516}" type="presParOf" srcId="{28FA9E78-6B6C-4CD1-A603-F2EF216E9405}" destId="{126196DB-D79C-476B-A3B6-C14993BCA0FA}" srcOrd="0" destOrd="0" presId="urn:microsoft.com/office/officeart/2018/5/layout/IconLeafLabelList"/>
    <dgm:cxn modelId="{FD6CBE14-53BE-4BFB-88B3-FCDB39FEA205}" type="presParOf" srcId="{28FA9E78-6B6C-4CD1-A603-F2EF216E9405}" destId="{2CA71753-A194-4B0A-B462-266DD484B99D}" srcOrd="1" destOrd="0" presId="urn:microsoft.com/office/officeart/2018/5/layout/IconLeafLabelList"/>
    <dgm:cxn modelId="{4EF56343-D8C5-4095-BF17-1CEA295AE65F}" type="presParOf" srcId="{28FA9E78-6B6C-4CD1-A603-F2EF216E9405}" destId="{862A96F7-7B60-4D05-BA3F-976B54EAD89A}" srcOrd="2" destOrd="0" presId="urn:microsoft.com/office/officeart/2018/5/layout/IconLeafLabelList"/>
    <dgm:cxn modelId="{8661E9CD-EB16-4B1C-BC2D-5F5D7FC5DF1B}" type="presParOf" srcId="{28FA9E78-6B6C-4CD1-A603-F2EF216E9405}" destId="{431E2EA6-2496-4723-B6C2-39160F34716F}" srcOrd="3" destOrd="0" presId="urn:microsoft.com/office/officeart/2018/5/layout/IconLeafLabelList"/>
    <dgm:cxn modelId="{28042E7D-97CD-4FA1-8D8B-11B9B2914FD7}" type="presParOf" srcId="{43BBCC90-BBC2-45AA-839D-726E22AEFE53}" destId="{CB29DCEF-072D-49D5-AA07-93456E832D82}" srcOrd="1" destOrd="0" presId="urn:microsoft.com/office/officeart/2018/5/layout/IconLeafLabelList"/>
    <dgm:cxn modelId="{BAD21D85-95C0-4A84-8961-97DA02D1B606}" type="presParOf" srcId="{43BBCC90-BBC2-45AA-839D-726E22AEFE53}" destId="{C227EAB3-DD42-42FA-9850-84468CC98B2F}" srcOrd="2" destOrd="0" presId="urn:microsoft.com/office/officeart/2018/5/layout/IconLeafLabelList"/>
    <dgm:cxn modelId="{EA2E3B53-221F-482F-9334-74C9797A0E3B}" type="presParOf" srcId="{C227EAB3-DD42-42FA-9850-84468CC98B2F}" destId="{E8B61C29-145D-472B-B647-E6497DC37310}" srcOrd="0" destOrd="0" presId="urn:microsoft.com/office/officeart/2018/5/layout/IconLeafLabelList"/>
    <dgm:cxn modelId="{02DDE9B7-EA8D-4006-B369-779BC9E7F82C}" type="presParOf" srcId="{C227EAB3-DD42-42FA-9850-84468CC98B2F}" destId="{45E164A5-2C9A-48B3-A20C-2CF2BC2A62EF}" srcOrd="1" destOrd="0" presId="urn:microsoft.com/office/officeart/2018/5/layout/IconLeafLabelList"/>
    <dgm:cxn modelId="{4706CC2F-B0C4-46EA-AC54-DB9F39D6FDE5}" type="presParOf" srcId="{C227EAB3-DD42-42FA-9850-84468CC98B2F}" destId="{9FA030DD-EF65-41A8-A8CA-CF5004C1A720}" srcOrd="2" destOrd="0" presId="urn:microsoft.com/office/officeart/2018/5/layout/IconLeafLabelList"/>
    <dgm:cxn modelId="{60D61469-14AC-4225-8FF5-F8C180B3A16E}" type="presParOf" srcId="{C227EAB3-DD42-42FA-9850-84468CC98B2F}" destId="{7AAB6769-D36A-4DD2-AE85-7125A5315966}" srcOrd="3" destOrd="0" presId="urn:microsoft.com/office/officeart/2018/5/layout/IconLeafLabelList"/>
    <dgm:cxn modelId="{ED92BF69-FC7C-4FB8-96B5-8B4510B1EE00}" type="presParOf" srcId="{43BBCC90-BBC2-45AA-839D-726E22AEFE53}" destId="{3FFAE041-E53B-42C4-9D04-45D7397B909D}" srcOrd="3" destOrd="0" presId="urn:microsoft.com/office/officeart/2018/5/layout/IconLeafLabelList"/>
    <dgm:cxn modelId="{3AF07557-8CB5-455B-954E-F5B0FA89CDB4}" type="presParOf" srcId="{43BBCC90-BBC2-45AA-839D-726E22AEFE53}" destId="{E0A61C7D-8D93-4B76-8851-EBD665879155}" srcOrd="4" destOrd="0" presId="urn:microsoft.com/office/officeart/2018/5/layout/IconLeafLabelList"/>
    <dgm:cxn modelId="{DD3E1B8A-5AF9-4E0D-9D60-CCE81BA5843B}" type="presParOf" srcId="{E0A61C7D-8D93-4B76-8851-EBD665879155}" destId="{4BDE7A74-F680-4720-95AF-22865F1808CF}" srcOrd="0" destOrd="0" presId="urn:microsoft.com/office/officeart/2018/5/layout/IconLeafLabelList"/>
    <dgm:cxn modelId="{72468538-F68B-4F6D-89EF-799C600F099F}" type="presParOf" srcId="{E0A61C7D-8D93-4B76-8851-EBD665879155}" destId="{2CA90057-4EC2-4C9F-B609-4C28612818CD}" srcOrd="1" destOrd="0" presId="urn:microsoft.com/office/officeart/2018/5/layout/IconLeafLabelList"/>
    <dgm:cxn modelId="{BA091B8C-4FB5-4605-B18B-6D124337E0EA}" type="presParOf" srcId="{E0A61C7D-8D93-4B76-8851-EBD665879155}" destId="{17D95BE0-437B-44FD-B17B-4B44C397A17D}" srcOrd="2" destOrd="0" presId="urn:microsoft.com/office/officeart/2018/5/layout/IconLeafLabelList"/>
    <dgm:cxn modelId="{1907A8B9-655C-4A7D-A26E-45335EF1BCB3}" type="presParOf" srcId="{E0A61C7D-8D93-4B76-8851-EBD665879155}" destId="{51B61932-C3CA-4351-B93B-CFF0BB064F15}" srcOrd="3" destOrd="0" presId="urn:microsoft.com/office/officeart/2018/5/layout/IconLeafLabelList"/>
    <dgm:cxn modelId="{4C219776-B62D-4572-99E2-AE65C5DA0714}" type="presParOf" srcId="{43BBCC90-BBC2-45AA-839D-726E22AEFE53}" destId="{BA5B5F35-3CA7-45C9-B096-45BCF4460920}" srcOrd="5" destOrd="0" presId="urn:microsoft.com/office/officeart/2018/5/layout/IconLeafLabelList"/>
    <dgm:cxn modelId="{77FDA3B0-498D-4BD8-BED3-7D347BFBF07F}" type="presParOf" srcId="{43BBCC90-BBC2-45AA-839D-726E22AEFE53}" destId="{43B7E9D4-03B3-459C-9C21-03DE94897300}" srcOrd="6" destOrd="0" presId="urn:microsoft.com/office/officeart/2018/5/layout/IconLeafLabelList"/>
    <dgm:cxn modelId="{F93818BC-236A-4025-BE6A-243577B6727E}" type="presParOf" srcId="{43B7E9D4-03B3-459C-9C21-03DE94897300}" destId="{692AFD80-0AC8-4314-810F-31815F8BD73D}" srcOrd="0" destOrd="0" presId="urn:microsoft.com/office/officeart/2018/5/layout/IconLeafLabelList"/>
    <dgm:cxn modelId="{D48E060F-8D8F-48EF-A9A0-8406B5BE0684}" type="presParOf" srcId="{43B7E9D4-03B3-459C-9C21-03DE94897300}" destId="{92115222-C1A4-4F21-8E6E-64CC78A5F0A2}" srcOrd="1" destOrd="0" presId="urn:microsoft.com/office/officeart/2018/5/layout/IconLeafLabelList"/>
    <dgm:cxn modelId="{7274123E-FFA3-45B9-8B7A-AAAF9B0F2BB0}" type="presParOf" srcId="{43B7E9D4-03B3-459C-9C21-03DE94897300}" destId="{3C95E0AA-004E-4E97-A840-CF8E41C67CC1}" srcOrd="2" destOrd="0" presId="urn:microsoft.com/office/officeart/2018/5/layout/IconLeafLabelList"/>
    <dgm:cxn modelId="{6744C52C-949F-4D98-91D4-91D86239F767}" type="presParOf" srcId="{43B7E9D4-03B3-459C-9C21-03DE94897300}" destId="{32C4F2EE-667A-4442-B156-521E54BEB6B6}" srcOrd="3" destOrd="0" presId="urn:microsoft.com/office/officeart/2018/5/layout/IconLeafLabelList"/>
    <dgm:cxn modelId="{402D1220-0943-4B19-97C3-EC014F1011C8}" type="presParOf" srcId="{43BBCC90-BBC2-45AA-839D-726E22AEFE53}" destId="{A4488326-C8DE-4DAC-A621-1624ACD55249}" srcOrd="7" destOrd="0" presId="urn:microsoft.com/office/officeart/2018/5/layout/IconLeafLabelList"/>
    <dgm:cxn modelId="{69ED01B7-06A2-4CBC-81A2-5019ADE69087}" type="presParOf" srcId="{43BBCC90-BBC2-45AA-839D-726E22AEFE53}" destId="{C574D3A0-3860-4F94-B328-36A7B912898B}" srcOrd="8" destOrd="0" presId="urn:microsoft.com/office/officeart/2018/5/layout/IconLeafLabelList"/>
    <dgm:cxn modelId="{D36721BF-5721-4F7D-A8BF-7CDC7180A346}" type="presParOf" srcId="{C574D3A0-3860-4F94-B328-36A7B912898B}" destId="{D70FDA13-7FA5-4E68-8254-950A17E3B33F}" srcOrd="0" destOrd="0" presId="urn:microsoft.com/office/officeart/2018/5/layout/IconLeafLabelList"/>
    <dgm:cxn modelId="{07C4F883-FD26-4D5B-B6F1-D8C7B004B4AE}" type="presParOf" srcId="{C574D3A0-3860-4F94-B328-36A7B912898B}" destId="{20E20A07-915D-4D21-A30B-33B46AC735D4}" srcOrd="1" destOrd="0" presId="urn:microsoft.com/office/officeart/2018/5/layout/IconLeafLabelList"/>
    <dgm:cxn modelId="{63804A44-3FF2-4FE0-B48D-AEE2875D5143}" type="presParOf" srcId="{C574D3A0-3860-4F94-B328-36A7B912898B}" destId="{2863E213-D5F0-47AB-A3AC-3A9D36445B6A}" srcOrd="2" destOrd="0" presId="urn:microsoft.com/office/officeart/2018/5/layout/IconLeafLabelList"/>
    <dgm:cxn modelId="{FF00A116-EDF1-4E21-BFDF-7DA2122CB28D}" type="presParOf" srcId="{C574D3A0-3860-4F94-B328-36A7B912898B}" destId="{1CCA07BE-6E18-4D1B-A498-3ED186CF3487}" srcOrd="3" destOrd="0" presId="urn:microsoft.com/office/officeart/2018/5/layout/IconLeafLabelList"/>
    <dgm:cxn modelId="{1AB354A1-E4A9-48F8-B8FC-F410D93954B6}" type="presParOf" srcId="{43BBCC90-BBC2-45AA-839D-726E22AEFE53}" destId="{3FF45E90-6849-46B8-B456-7BCE8CF5903F}" srcOrd="9" destOrd="0" presId="urn:microsoft.com/office/officeart/2018/5/layout/IconLeafLabelList"/>
    <dgm:cxn modelId="{EB4DDBB3-F2AC-4D8A-8F1C-756F96E54659}" type="presParOf" srcId="{43BBCC90-BBC2-45AA-839D-726E22AEFE53}" destId="{96A38D7B-F9E9-48D6-A943-409363DC4EE4}" srcOrd="10" destOrd="0" presId="urn:microsoft.com/office/officeart/2018/5/layout/IconLeafLabelList"/>
    <dgm:cxn modelId="{B3A4988E-DD03-4BCD-91FD-9275CC415D73}" type="presParOf" srcId="{96A38D7B-F9E9-48D6-A943-409363DC4EE4}" destId="{C1D4C8A1-7FCE-4150-9B9F-54A380D4CE2D}" srcOrd="0" destOrd="0" presId="urn:microsoft.com/office/officeart/2018/5/layout/IconLeafLabelList"/>
    <dgm:cxn modelId="{25DFE749-7C23-499C-8C31-73D7D1123297}" type="presParOf" srcId="{96A38D7B-F9E9-48D6-A943-409363DC4EE4}" destId="{61B2D87C-9F10-4612-91A1-0C2DC2339AA9}" srcOrd="1" destOrd="0" presId="urn:microsoft.com/office/officeart/2018/5/layout/IconLeafLabelList"/>
    <dgm:cxn modelId="{32EC9984-1D02-4C23-9765-1E7C3BF20227}" type="presParOf" srcId="{96A38D7B-F9E9-48D6-A943-409363DC4EE4}" destId="{52F6CAD3-FCAA-468D-AAE9-A1E9E8D393D7}" srcOrd="2" destOrd="0" presId="urn:microsoft.com/office/officeart/2018/5/layout/IconLeafLabelList"/>
    <dgm:cxn modelId="{9926B0FD-EEC6-4A99-A679-EF921D5FDC35}" type="presParOf" srcId="{96A38D7B-F9E9-48D6-A943-409363DC4EE4}" destId="{7C078AD1-75A9-4C67-9FF4-82CD3ACA430A}" srcOrd="3" destOrd="0" presId="urn:microsoft.com/office/officeart/2018/5/layout/IconLeafLabelList"/>
    <dgm:cxn modelId="{3C7B367A-261D-4FE1-9850-34ED6031FC1A}" type="presParOf" srcId="{43BBCC90-BBC2-45AA-839D-726E22AEFE53}" destId="{36326125-69FF-410F-98F2-C3264C12CC1E}" srcOrd="11" destOrd="0" presId="urn:microsoft.com/office/officeart/2018/5/layout/IconLeafLabelList"/>
    <dgm:cxn modelId="{B65974F0-A886-443F-85D0-ADBCAA40A5AC}" type="presParOf" srcId="{43BBCC90-BBC2-45AA-839D-726E22AEFE53}" destId="{CF3809DF-69D0-45AE-B803-1AE893ADB3C3}" srcOrd="12" destOrd="0" presId="urn:microsoft.com/office/officeart/2018/5/layout/IconLeafLabelList"/>
    <dgm:cxn modelId="{26D54822-041A-41C8-A930-630DF4A3536B}" type="presParOf" srcId="{CF3809DF-69D0-45AE-B803-1AE893ADB3C3}" destId="{72DA986E-879C-4A4C-A1C2-C66F0796CC84}" srcOrd="0" destOrd="0" presId="urn:microsoft.com/office/officeart/2018/5/layout/IconLeafLabelList"/>
    <dgm:cxn modelId="{E76537DE-1942-4642-AE53-F1DB0A8C9CB4}" type="presParOf" srcId="{CF3809DF-69D0-45AE-B803-1AE893ADB3C3}" destId="{FBD2CC0A-8FC0-4F5F-9648-79C386059136}" srcOrd="1" destOrd="0" presId="urn:microsoft.com/office/officeart/2018/5/layout/IconLeafLabelList"/>
    <dgm:cxn modelId="{81B93ABF-17A5-4F89-9FEC-62ADA4024BAD}" type="presParOf" srcId="{CF3809DF-69D0-45AE-B803-1AE893ADB3C3}" destId="{334F0A1E-1C49-4370-8DF7-069BE2FFF6BD}" srcOrd="2" destOrd="0" presId="urn:microsoft.com/office/officeart/2018/5/layout/IconLeafLabelList"/>
    <dgm:cxn modelId="{61BD1938-FE85-47C0-82FA-9446435E5914}" type="presParOf" srcId="{CF3809DF-69D0-45AE-B803-1AE893ADB3C3}" destId="{6B9BC96B-E222-493D-B412-287322DF3FC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248BFC-6CBB-4AD8-B3C9-9F76DEE9D743}"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pt>
    <dgm:pt modelId="{01F89FAD-86F8-4756-8E67-534AC1DC778C}">
      <dgm:prSet phldrT="[Text]"/>
      <dgm:spPr/>
      <dgm:t>
        <a:bodyPr/>
        <a:lstStyle/>
        <a:p>
          <a:pPr>
            <a:lnSpc>
              <a:spcPct val="100000"/>
            </a:lnSpc>
            <a:defRPr cap="all"/>
          </a:pPr>
          <a:r>
            <a:rPr lang="en-US"/>
            <a:t>Start</a:t>
          </a:r>
        </a:p>
      </dgm:t>
    </dgm:pt>
    <dgm:pt modelId="{FCE7D5D9-DE59-41F3-BD34-9F868BABF052}" type="parTrans" cxnId="{5748BDD7-E52A-4E90-A1B0-27DBC45A5947}">
      <dgm:prSet/>
      <dgm:spPr/>
      <dgm:t>
        <a:bodyPr/>
        <a:lstStyle/>
        <a:p>
          <a:endParaRPr lang="en-US"/>
        </a:p>
      </dgm:t>
    </dgm:pt>
    <dgm:pt modelId="{7125E227-3DDA-480D-9FCD-D0F92D568250}" type="sibTrans" cxnId="{5748BDD7-E52A-4E90-A1B0-27DBC45A5947}">
      <dgm:prSet/>
      <dgm:spPr/>
      <dgm:t>
        <a:bodyPr/>
        <a:lstStyle/>
        <a:p>
          <a:endParaRPr lang="en-US"/>
        </a:p>
      </dgm:t>
    </dgm:pt>
    <dgm:pt modelId="{F2C86476-04F0-4413-91D0-423D84FC51BB}">
      <dgm:prSet phldrT="[Text]"/>
      <dgm:spPr/>
      <dgm:t>
        <a:bodyPr/>
        <a:lstStyle/>
        <a:p>
          <a:pPr>
            <a:lnSpc>
              <a:spcPct val="100000"/>
            </a:lnSpc>
            <a:defRPr cap="all"/>
          </a:pPr>
          <a:r>
            <a:rPr lang="en-US"/>
            <a:t>Read a character from source string</a:t>
          </a:r>
        </a:p>
      </dgm:t>
    </dgm:pt>
    <dgm:pt modelId="{F644A810-D42C-4F9D-9C5B-B292FD984641}" type="parTrans" cxnId="{536ADAFD-6282-4A48-9D71-38407B601AAE}">
      <dgm:prSet/>
      <dgm:spPr/>
      <dgm:t>
        <a:bodyPr/>
        <a:lstStyle/>
        <a:p>
          <a:endParaRPr lang="en-US"/>
        </a:p>
      </dgm:t>
    </dgm:pt>
    <dgm:pt modelId="{4954138A-2D01-4019-A83A-096A6D155EDD}" type="sibTrans" cxnId="{536ADAFD-6282-4A48-9D71-38407B601AAE}">
      <dgm:prSet/>
      <dgm:spPr/>
      <dgm:t>
        <a:bodyPr/>
        <a:lstStyle/>
        <a:p>
          <a:endParaRPr lang="en-US"/>
        </a:p>
      </dgm:t>
    </dgm:pt>
    <dgm:pt modelId="{4691E191-7C92-4810-974A-4DF8BE942172}">
      <dgm:prSet phldrT="[Text]"/>
      <dgm:spPr/>
      <dgm:t>
        <a:bodyPr/>
        <a:lstStyle/>
        <a:p>
          <a:pPr>
            <a:lnSpc>
              <a:spcPct val="100000"/>
            </a:lnSpc>
            <a:defRPr cap="all"/>
          </a:pPr>
          <a:r>
            <a:rPr lang="en-US"/>
            <a:t>Scan next character , till it is same as previous keep updating count</a:t>
          </a:r>
        </a:p>
      </dgm:t>
    </dgm:pt>
    <dgm:pt modelId="{D772CBD5-E837-41FC-A885-5191417583A7}" type="parTrans" cxnId="{F1D17E81-969B-4148-9289-92BFCEFF6A9C}">
      <dgm:prSet/>
      <dgm:spPr/>
      <dgm:t>
        <a:bodyPr/>
        <a:lstStyle/>
        <a:p>
          <a:endParaRPr lang="en-US"/>
        </a:p>
      </dgm:t>
    </dgm:pt>
    <dgm:pt modelId="{0200B715-BE12-4674-9D68-EA16AA1CC19C}" type="sibTrans" cxnId="{F1D17E81-969B-4148-9289-92BFCEFF6A9C}">
      <dgm:prSet/>
      <dgm:spPr/>
      <dgm:t>
        <a:bodyPr/>
        <a:lstStyle/>
        <a:p>
          <a:endParaRPr lang="en-US"/>
        </a:p>
      </dgm:t>
    </dgm:pt>
    <dgm:pt modelId="{4270C6C8-764B-4ED6-A4E5-6A399BB2131C}">
      <dgm:prSet phldrT="[Text]"/>
      <dgm:spPr/>
      <dgm:t>
        <a:bodyPr/>
        <a:lstStyle/>
        <a:p>
          <a:pPr>
            <a:lnSpc>
              <a:spcPct val="100000"/>
            </a:lnSpc>
            <a:defRPr cap="all"/>
          </a:pPr>
          <a:r>
            <a:rPr lang="en-US"/>
            <a:t>Read a source string</a:t>
          </a:r>
        </a:p>
      </dgm:t>
    </dgm:pt>
    <dgm:pt modelId="{908EAC80-76CB-4E4D-8042-A30895B1CA1D}" type="parTrans" cxnId="{499E0A70-BCE1-456C-85DB-9B093A01CB62}">
      <dgm:prSet/>
      <dgm:spPr/>
      <dgm:t>
        <a:bodyPr/>
        <a:lstStyle/>
        <a:p>
          <a:endParaRPr lang="en-US"/>
        </a:p>
      </dgm:t>
    </dgm:pt>
    <dgm:pt modelId="{6974ACC6-506E-49E7-AEC1-64375BC7AE03}" type="sibTrans" cxnId="{499E0A70-BCE1-456C-85DB-9B093A01CB62}">
      <dgm:prSet/>
      <dgm:spPr/>
      <dgm:t>
        <a:bodyPr/>
        <a:lstStyle/>
        <a:p>
          <a:endParaRPr lang="en-US"/>
        </a:p>
      </dgm:t>
    </dgm:pt>
    <dgm:pt modelId="{151EA503-9712-40EB-821F-32E108D54178}">
      <dgm:prSet phldrT="[Text]"/>
      <dgm:spPr/>
      <dgm:t>
        <a:bodyPr/>
        <a:lstStyle/>
        <a:p>
          <a:pPr>
            <a:lnSpc>
              <a:spcPct val="100000"/>
            </a:lnSpc>
            <a:defRPr cap="all"/>
          </a:pPr>
          <a:r>
            <a:rPr lang="en-US"/>
            <a:t>Send the character followed by count</a:t>
          </a:r>
        </a:p>
      </dgm:t>
    </dgm:pt>
    <dgm:pt modelId="{0062046A-5B32-4522-83F2-83664CEC8600}" type="parTrans" cxnId="{0B9DADDB-EC46-4AD5-94E4-782339E3C68E}">
      <dgm:prSet/>
      <dgm:spPr/>
      <dgm:t>
        <a:bodyPr/>
        <a:lstStyle/>
        <a:p>
          <a:endParaRPr lang="en-US"/>
        </a:p>
      </dgm:t>
    </dgm:pt>
    <dgm:pt modelId="{1DC2427B-088B-4B1F-A666-8FA884008BB7}" type="sibTrans" cxnId="{0B9DADDB-EC46-4AD5-94E4-782339E3C68E}">
      <dgm:prSet/>
      <dgm:spPr/>
      <dgm:t>
        <a:bodyPr/>
        <a:lstStyle/>
        <a:p>
          <a:endParaRPr lang="en-US"/>
        </a:p>
      </dgm:t>
    </dgm:pt>
    <dgm:pt modelId="{7CDC8328-D951-46D7-9EDC-BD276C979CCA}">
      <dgm:prSet phldrT="[Text]"/>
      <dgm:spPr/>
      <dgm:t>
        <a:bodyPr/>
        <a:lstStyle/>
        <a:p>
          <a:pPr>
            <a:lnSpc>
              <a:spcPct val="100000"/>
            </a:lnSpc>
            <a:defRPr cap="all"/>
          </a:pPr>
          <a:r>
            <a:rPr lang="en-US"/>
            <a:t>Repeat till last character of source string</a:t>
          </a:r>
        </a:p>
      </dgm:t>
    </dgm:pt>
    <dgm:pt modelId="{2F836FD4-86D9-4EC2-9151-4D8DBE1A199B}" type="parTrans" cxnId="{DA201D58-114C-4256-ACAE-FB3C00D857F2}">
      <dgm:prSet/>
      <dgm:spPr/>
      <dgm:t>
        <a:bodyPr/>
        <a:lstStyle/>
        <a:p>
          <a:endParaRPr lang="en-US"/>
        </a:p>
      </dgm:t>
    </dgm:pt>
    <dgm:pt modelId="{75F42405-B6E0-4054-A3EE-7387DE9AD1F3}" type="sibTrans" cxnId="{DA201D58-114C-4256-ACAE-FB3C00D857F2}">
      <dgm:prSet/>
      <dgm:spPr/>
      <dgm:t>
        <a:bodyPr/>
        <a:lstStyle/>
        <a:p>
          <a:endParaRPr lang="en-US"/>
        </a:p>
      </dgm:t>
    </dgm:pt>
    <dgm:pt modelId="{3A205760-E893-40D1-88B8-5538C52BAC3E}">
      <dgm:prSet phldrT="[Text]"/>
      <dgm:spPr/>
      <dgm:t>
        <a:bodyPr/>
        <a:lstStyle/>
        <a:p>
          <a:pPr>
            <a:lnSpc>
              <a:spcPct val="100000"/>
            </a:lnSpc>
            <a:defRPr cap="all"/>
          </a:pPr>
          <a:r>
            <a:rPr lang="en-US" dirty="0"/>
            <a:t>End</a:t>
          </a:r>
        </a:p>
      </dgm:t>
    </dgm:pt>
    <dgm:pt modelId="{9790AE63-DE1A-40BA-814D-AD1BF7DEE514}" type="parTrans" cxnId="{B6CECF54-32FE-42DD-B257-85ED037228AE}">
      <dgm:prSet/>
      <dgm:spPr/>
      <dgm:t>
        <a:bodyPr/>
        <a:lstStyle/>
        <a:p>
          <a:endParaRPr lang="en-US"/>
        </a:p>
      </dgm:t>
    </dgm:pt>
    <dgm:pt modelId="{633F65B7-3CDA-453D-B829-A382E61D84EC}" type="sibTrans" cxnId="{B6CECF54-32FE-42DD-B257-85ED037228AE}">
      <dgm:prSet/>
      <dgm:spPr/>
      <dgm:t>
        <a:bodyPr/>
        <a:lstStyle/>
        <a:p>
          <a:endParaRPr lang="en-US"/>
        </a:p>
      </dgm:t>
    </dgm:pt>
    <dgm:pt modelId="{153B1104-2E4F-4627-8364-F71B07B17920}" type="pres">
      <dgm:prSet presAssocID="{9D248BFC-6CBB-4AD8-B3C9-9F76DEE9D743}" presName="root" presStyleCnt="0">
        <dgm:presLayoutVars>
          <dgm:dir/>
          <dgm:resizeHandles val="exact"/>
        </dgm:presLayoutVars>
      </dgm:prSet>
      <dgm:spPr/>
    </dgm:pt>
    <dgm:pt modelId="{AEEF37C4-CD15-4C1F-A13A-D4755EF9DFFB}" type="pres">
      <dgm:prSet presAssocID="{01F89FAD-86F8-4756-8E67-534AC1DC778C}" presName="compNode" presStyleCnt="0"/>
      <dgm:spPr/>
    </dgm:pt>
    <dgm:pt modelId="{EDE4B3A8-F269-4D79-A177-15669CF922D5}" type="pres">
      <dgm:prSet presAssocID="{01F89FAD-86F8-4756-8E67-534AC1DC778C}" presName="iconBgRect" presStyleLbl="bgShp" presStyleIdx="0" presStyleCnt="7"/>
      <dgm:spPr>
        <a:prstGeom prst="round2DiagRect">
          <a:avLst>
            <a:gd name="adj1" fmla="val 29727"/>
            <a:gd name="adj2" fmla="val 0"/>
          </a:avLst>
        </a:prstGeom>
      </dgm:spPr>
    </dgm:pt>
    <dgm:pt modelId="{6255CD2A-68FD-46C8-921A-F9AA8B26D854}" type="pres">
      <dgm:prSet presAssocID="{01F89FAD-86F8-4756-8E67-534AC1DC77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C788109D-EE66-445B-BC7D-9E95D8BAF94C}" type="pres">
      <dgm:prSet presAssocID="{01F89FAD-86F8-4756-8E67-534AC1DC778C}" presName="spaceRect" presStyleCnt="0"/>
      <dgm:spPr/>
    </dgm:pt>
    <dgm:pt modelId="{171B8493-83F9-4CD1-8F51-6339EF41A574}" type="pres">
      <dgm:prSet presAssocID="{01F89FAD-86F8-4756-8E67-534AC1DC778C}" presName="textRect" presStyleLbl="revTx" presStyleIdx="0" presStyleCnt="7">
        <dgm:presLayoutVars>
          <dgm:chMax val="1"/>
          <dgm:chPref val="1"/>
        </dgm:presLayoutVars>
      </dgm:prSet>
      <dgm:spPr/>
    </dgm:pt>
    <dgm:pt modelId="{074D75CA-3CB5-4C97-94FB-3173019BCAED}" type="pres">
      <dgm:prSet presAssocID="{7125E227-3DDA-480D-9FCD-D0F92D568250}" presName="sibTrans" presStyleCnt="0"/>
      <dgm:spPr/>
    </dgm:pt>
    <dgm:pt modelId="{C517D4D9-32E1-42CD-B059-B326D47D56E9}" type="pres">
      <dgm:prSet presAssocID="{4270C6C8-764B-4ED6-A4E5-6A399BB2131C}" presName="compNode" presStyleCnt="0"/>
      <dgm:spPr/>
    </dgm:pt>
    <dgm:pt modelId="{8A1DBC83-4887-4ECD-8B49-0BBAC8056853}" type="pres">
      <dgm:prSet presAssocID="{4270C6C8-764B-4ED6-A4E5-6A399BB2131C}" presName="iconBgRect" presStyleLbl="bgShp" presStyleIdx="1" presStyleCnt="7"/>
      <dgm:spPr>
        <a:prstGeom prst="round2DiagRect">
          <a:avLst>
            <a:gd name="adj1" fmla="val 29727"/>
            <a:gd name="adj2" fmla="val 0"/>
          </a:avLst>
        </a:prstGeom>
      </dgm:spPr>
    </dgm:pt>
    <dgm:pt modelId="{A2FA41AC-A9A9-4693-A367-424573249471}" type="pres">
      <dgm:prSet presAssocID="{4270C6C8-764B-4ED6-A4E5-6A399BB2131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1DBB354E-5634-4F1D-A452-6DB7A31C5E03}" type="pres">
      <dgm:prSet presAssocID="{4270C6C8-764B-4ED6-A4E5-6A399BB2131C}" presName="spaceRect" presStyleCnt="0"/>
      <dgm:spPr/>
    </dgm:pt>
    <dgm:pt modelId="{30D15B29-C64E-4B60-9F68-B8D9BA983CFB}" type="pres">
      <dgm:prSet presAssocID="{4270C6C8-764B-4ED6-A4E5-6A399BB2131C}" presName="textRect" presStyleLbl="revTx" presStyleIdx="1" presStyleCnt="7">
        <dgm:presLayoutVars>
          <dgm:chMax val="1"/>
          <dgm:chPref val="1"/>
        </dgm:presLayoutVars>
      </dgm:prSet>
      <dgm:spPr/>
    </dgm:pt>
    <dgm:pt modelId="{8326E413-0FCD-413F-B31D-AF885085185F}" type="pres">
      <dgm:prSet presAssocID="{6974ACC6-506E-49E7-AEC1-64375BC7AE03}" presName="sibTrans" presStyleCnt="0"/>
      <dgm:spPr/>
    </dgm:pt>
    <dgm:pt modelId="{1C17844B-ED6E-4BAD-BCF7-8F24B5881BA5}" type="pres">
      <dgm:prSet presAssocID="{F2C86476-04F0-4413-91D0-423D84FC51BB}" presName="compNode" presStyleCnt="0"/>
      <dgm:spPr/>
    </dgm:pt>
    <dgm:pt modelId="{27F63CFE-EB83-4A85-A946-89B2EEB28BB6}" type="pres">
      <dgm:prSet presAssocID="{F2C86476-04F0-4413-91D0-423D84FC51BB}" presName="iconBgRect" presStyleLbl="bgShp" presStyleIdx="2" presStyleCnt="7"/>
      <dgm:spPr>
        <a:prstGeom prst="round2DiagRect">
          <a:avLst>
            <a:gd name="adj1" fmla="val 29727"/>
            <a:gd name="adj2" fmla="val 0"/>
          </a:avLst>
        </a:prstGeom>
      </dgm:spPr>
    </dgm:pt>
    <dgm:pt modelId="{791F5AC5-7BE1-41B4-9743-79C21C4B0714}" type="pres">
      <dgm:prSet presAssocID="{F2C86476-04F0-4413-91D0-423D84FC51B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590DA74D-0022-4DA9-97E6-B5275DD14E96}" type="pres">
      <dgm:prSet presAssocID="{F2C86476-04F0-4413-91D0-423D84FC51BB}" presName="spaceRect" presStyleCnt="0"/>
      <dgm:spPr/>
    </dgm:pt>
    <dgm:pt modelId="{D82B8339-66E1-4EE7-AA0C-B13B46B186AF}" type="pres">
      <dgm:prSet presAssocID="{F2C86476-04F0-4413-91D0-423D84FC51BB}" presName="textRect" presStyleLbl="revTx" presStyleIdx="2" presStyleCnt="7">
        <dgm:presLayoutVars>
          <dgm:chMax val="1"/>
          <dgm:chPref val="1"/>
        </dgm:presLayoutVars>
      </dgm:prSet>
      <dgm:spPr/>
    </dgm:pt>
    <dgm:pt modelId="{3582B76C-F318-4B5B-A08C-8D692AFCCD29}" type="pres">
      <dgm:prSet presAssocID="{4954138A-2D01-4019-A83A-096A6D155EDD}" presName="sibTrans" presStyleCnt="0"/>
      <dgm:spPr/>
    </dgm:pt>
    <dgm:pt modelId="{44351A82-8D6B-4586-84DD-7FBC6FDD7DA8}" type="pres">
      <dgm:prSet presAssocID="{4691E191-7C92-4810-974A-4DF8BE942172}" presName="compNode" presStyleCnt="0"/>
      <dgm:spPr/>
    </dgm:pt>
    <dgm:pt modelId="{39B26D93-5179-44ED-B314-E55F1210AA55}" type="pres">
      <dgm:prSet presAssocID="{4691E191-7C92-4810-974A-4DF8BE942172}" presName="iconBgRect" presStyleLbl="bgShp" presStyleIdx="3" presStyleCnt="7"/>
      <dgm:spPr>
        <a:prstGeom prst="round2DiagRect">
          <a:avLst>
            <a:gd name="adj1" fmla="val 29727"/>
            <a:gd name="adj2" fmla="val 0"/>
          </a:avLst>
        </a:prstGeom>
      </dgm:spPr>
    </dgm:pt>
    <dgm:pt modelId="{B39AAE85-EE5E-4682-91D5-5E36EC3E376C}" type="pres">
      <dgm:prSet presAssocID="{4691E191-7C92-4810-974A-4DF8BE94217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216FC16-B4E8-4F05-B2E9-99145E112130}" type="pres">
      <dgm:prSet presAssocID="{4691E191-7C92-4810-974A-4DF8BE942172}" presName="spaceRect" presStyleCnt="0"/>
      <dgm:spPr/>
    </dgm:pt>
    <dgm:pt modelId="{574E8656-17F5-4ED3-8444-28805B876C92}" type="pres">
      <dgm:prSet presAssocID="{4691E191-7C92-4810-974A-4DF8BE942172}" presName="textRect" presStyleLbl="revTx" presStyleIdx="3" presStyleCnt="7">
        <dgm:presLayoutVars>
          <dgm:chMax val="1"/>
          <dgm:chPref val="1"/>
        </dgm:presLayoutVars>
      </dgm:prSet>
      <dgm:spPr/>
    </dgm:pt>
    <dgm:pt modelId="{4C47EBF8-D0BD-4F3A-82C8-D1DEEBAA53F8}" type="pres">
      <dgm:prSet presAssocID="{0200B715-BE12-4674-9D68-EA16AA1CC19C}" presName="sibTrans" presStyleCnt="0"/>
      <dgm:spPr/>
    </dgm:pt>
    <dgm:pt modelId="{7FE7DE32-9858-4AB3-8ADB-B1228E6B1801}" type="pres">
      <dgm:prSet presAssocID="{151EA503-9712-40EB-821F-32E108D54178}" presName="compNode" presStyleCnt="0"/>
      <dgm:spPr/>
    </dgm:pt>
    <dgm:pt modelId="{364021CF-E94B-4F6C-BE4A-8BD88E5DFB6C}" type="pres">
      <dgm:prSet presAssocID="{151EA503-9712-40EB-821F-32E108D54178}" presName="iconBgRect" presStyleLbl="bgShp" presStyleIdx="4" presStyleCnt="7"/>
      <dgm:spPr>
        <a:prstGeom prst="round2DiagRect">
          <a:avLst>
            <a:gd name="adj1" fmla="val 29727"/>
            <a:gd name="adj2" fmla="val 0"/>
          </a:avLst>
        </a:prstGeom>
      </dgm:spPr>
    </dgm:pt>
    <dgm:pt modelId="{399CF17E-9CE5-43FE-9A2A-7B4E636A7BF4}" type="pres">
      <dgm:prSet presAssocID="{151EA503-9712-40EB-821F-32E108D5417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velope"/>
        </a:ext>
      </dgm:extLst>
    </dgm:pt>
    <dgm:pt modelId="{77CF54A3-B47C-40B0-ADE2-E608CFFC2476}" type="pres">
      <dgm:prSet presAssocID="{151EA503-9712-40EB-821F-32E108D54178}" presName="spaceRect" presStyleCnt="0"/>
      <dgm:spPr/>
    </dgm:pt>
    <dgm:pt modelId="{5A097BC5-0018-4075-9B78-097B79D4191B}" type="pres">
      <dgm:prSet presAssocID="{151EA503-9712-40EB-821F-32E108D54178}" presName="textRect" presStyleLbl="revTx" presStyleIdx="4" presStyleCnt="7">
        <dgm:presLayoutVars>
          <dgm:chMax val="1"/>
          <dgm:chPref val="1"/>
        </dgm:presLayoutVars>
      </dgm:prSet>
      <dgm:spPr/>
    </dgm:pt>
    <dgm:pt modelId="{4C0817D2-B238-437F-8CC0-B369A8D63BB4}" type="pres">
      <dgm:prSet presAssocID="{1DC2427B-088B-4B1F-A666-8FA884008BB7}" presName="sibTrans" presStyleCnt="0"/>
      <dgm:spPr/>
    </dgm:pt>
    <dgm:pt modelId="{1394B891-7107-4659-83E2-F78E5676E0FB}" type="pres">
      <dgm:prSet presAssocID="{7CDC8328-D951-46D7-9EDC-BD276C979CCA}" presName="compNode" presStyleCnt="0"/>
      <dgm:spPr/>
    </dgm:pt>
    <dgm:pt modelId="{F63B4200-CE7E-4CA2-872D-1A8D63704070}" type="pres">
      <dgm:prSet presAssocID="{7CDC8328-D951-46D7-9EDC-BD276C979CCA}" presName="iconBgRect" presStyleLbl="bgShp" presStyleIdx="5" presStyleCnt="7"/>
      <dgm:spPr>
        <a:prstGeom prst="round2DiagRect">
          <a:avLst>
            <a:gd name="adj1" fmla="val 29727"/>
            <a:gd name="adj2" fmla="val 0"/>
          </a:avLst>
        </a:prstGeom>
      </dgm:spPr>
    </dgm:pt>
    <dgm:pt modelId="{3CBB0058-AF5A-4A5C-B4B7-8E3147B874BF}" type="pres">
      <dgm:prSet presAssocID="{7CDC8328-D951-46D7-9EDC-BD276C979CC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se"/>
        </a:ext>
      </dgm:extLst>
    </dgm:pt>
    <dgm:pt modelId="{2B5B8828-62F3-470B-B8DC-E0FBA7385F9E}" type="pres">
      <dgm:prSet presAssocID="{7CDC8328-D951-46D7-9EDC-BD276C979CCA}" presName="spaceRect" presStyleCnt="0"/>
      <dgm:spPr/>
    </dgm:pt>
    <dgm:pt modelId="{CDA4C1FC-8993-4361-9C60-D76087A64078}" type="pres">
      <dgm:prSet presAssocID="{7CDC8328-D951-46D7-9EDC-BD276C979CCA}" presName="textRect" presStyleLbl="revTx" presStyleIdx="5" presStyleCnt="7">
        <dgm:presLayoutVars>
          <dgm:chMax val="1"/>
          <dgm:chPref val="1"/>
        </dgm:presLayoutVars>
      </dgm:prSet>
      <dgm:spPr/>
    </dgm:pt>
    <dgm:pt modelId="{8DF26A3A-DD21-4950-B202-E070CF1A3C21}" type="pres">
      <dgm:prSet presAssocID="{75F42405-B6E0-4054-A3EE-7387DE9AD1F3}" presName="sibTrans" presStyleCnt="0"/>
      <dgm:spPr/>
    </dgm:pt>
    <dgm:pt modelId="{9D7BE85E-550E-4A36-8060-DBE74BEF7236}" type="pres">
      <dgm:prSet presAssocID="{3A205760-E893-40D1-88B8-5538C52BAC3E}" presName="compNode" presStyleCnt="0"/>
      <dgm:spPr/>
    </dgm:pt>
    <dgm:pt modelId="{6A5640E9-DA20-4A1B-9698-840E05D04DCD}" type="pres">
      <dgm:prSet presAssocID="{3A205760-E893-40D1-88B8-5538C52BAC3E}" presName="iconBgRect" presStyleLbl="bgShp" presStyleIdx="6" presStyleCnt="7"/>
      <dgm:spPr>
        <a:prstGeom prst="round2DiagRect">
          <a:avLst>
            <a:gd name="adj1" fmla="val 29727"/>
            <a:gd name="adj2" fmla="val 0"/>
          </a:avLst>
        </a:prstGeom>
      </dgm:spPr>
    </dgm:pt>
    <dgm:pt modelId="{FAAF4029-E28C-4BD6-96BE-F08754D863B2}" type="pres">
      <dgm:prSet presAssocID="{3A205760-E893-40D1-88B8-5538C52BAC3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iling Face with No Fill"/>
        </a:ext>
      </dgm:extLst>
    </dgm:pt>
    <dgm:pt modelId="{73885CDB-571F-4257-9FFB-489695E5A535}" type="pres">
      <dgm:prSet presAssocID="{3A205760-E893-40D1-88B8-5538C52BAC3E}" presName="spaceRect" presStyleCnt="0"/>
      <dgm:spPr/>
    </dgm:pt>
    <dgm:pt modelId="{893A1CDF-C331-432D-A802-277C80E27320}" type="pres">
      <dgm:prSet presAssocID="{3A205760-E893-40D1-88B8-5538C52BAC3E}" presName="textRect" presStyleLbl="revTx" presStyleIdx="6" presStyleCnt="7">
        <dgm:presLayoutVars>
          <dgm:chMax val="1"/>
          <dgm:chPref val="1"/>
        </dgm:presLayoutVars>
      </dgm:prSet>
      <dgm:spPr/>
    </dgm:pt>
  </dgm:ptLst>
  <dgm:cxnLst>
    <dgm:cxn modelId="{88A8AC22-851D-4E92-8455-BD7743FA44EF}" type="presOf" srcId="{7CDC8328-D951-46D7-9EDC-BD276C979CCA}" destId="{CDA4C1FC-8993-4361-9C60-D76087A64078}" srcOrd="0" destOrd="0" presId="urn:microsoft.com/office/officeart/2018/5/layout/IconLeafLabelList"/>
    <dgm:cxn modelId="{3EB6DA4E-2F00-426A-AB89-6693DD054063}" type="presOf" srcId="{151EA503-9712-40EB-821F-32E108D54178}" destId="{5A097BC5-0018-4075-9B78-097B79D4191B}" srcOrd="0" destOrd="0" presId="urn:microsoft.com/office/officeart/2018/5/layout/IconLeafLabelList"/>
    <dgm:cxn modelId="{499E0A70-BCE1-456C-85DB-9B093A01CB62}" srcId="{9D248BFC-6CBB-4AD8-B3C9-9F76DEE9D743}" destId="{4270C6C8-764B-4ED6-A4E5-6A399BB2131C}" srcOrd="1" destOrd="0" parTransId="{908EAC80-76CB-4E4D-8042-A30895B1CA1D}" sibTransId="{6974ACC6-506E-49E7-AEC1-64375BC7AE03}"/>
    <dgm:cxn modelId="{B6CECF54-32FE-42DD-B257-85ED037228AE}" srcId="{9D248BFC-6CBB-4AD8-B3C9-9F76DEE9D743}" destId="{3A205760-E893-40D1-88B8-5538C52BAC3E}" srcOrd="6" destOrd="0" parTransId="{9790AE63-DE1A-40BA-814D-AD1BF7DEE514}" sibTransId="{633F65B7-3CDA-453D-B829-A382E61D84EC}"/>
    <dgm:cxn modelId="{DA201D58-114C-4256-ACAE-FB3C00D857F2}" srcId="{9D248BFC-6CBB-4AD8-B3C9-9F76DEE9D743}" destId="{7CDC8328-D951-46D7-9EDC-BD276C979CCA}" srcOrd="5" destOrd="0" parTransId="{2F836FD4-86D9-4EC2-9151-4D8DBE1A199B}" sibTransId="{75F42405-B6E0-4054-A3EE-7387DE9AD1F3}"/>
    <dgm:cxn modelId="{F1D17E81-969B-4148-9289-92BFCEFF6A9C}" srcId="{9D248BFC-6CBB-4AD8-B3C9-9F76DEE9D743}" destId="{4691E191-7C92-4810-974A-4DF8BE942172}" srcOrd="3" destOrd="0" parTransId="{D772CBD5-E837-41FC-A885-5191417583A7}" sibTransId="{0200B715-BE12-4674-9D68-EA16AA1CC19C}"/>
    <dgm:cxn modelId="{5A0FB783-6AB8-42AD-AFA9-8F2D1758731E}" type="presOf" srcId="{F2C86476-04F0-4413-91D0-423D84FC51BB}" destId="{D82B8339-66E1-4EE7-AA0C-B13B46B186AF}" srcOrd="0" destOrd="0" presId="urn:microsoft.com/office/officeart/2018/5/layout/IconLeafLabelList"/>
    <dgm:cxn modelId="{8A466A88-228D-47EE-AC08-6A0FC9B84ED3}" type="presOf" srcId="{01F89FAD-86F8-4756-8E67-534AC1DC778C}" destId="{171B8493-83F9-4CD1-8F51-6339EF41A574}" srcOrd="0" destOrd="0" presId="urn:microsoft.com/office/officeart/2018/5/layout/IconLeafLabelList"/>
    <dgm:cxn modelId="{66CC7D9B-11CB-4B37-8383-06D85F00B91A}" type="presOf" srcId="{4270C6C8-764B-4ED6-A4E5-6A399BB2131C}" destId="{30D15B29-C64E-4B60-9F68-B8D9BA983CFB}" srcOrd="0" destOrd="0" presId="urn:microsoft.com/office/officeart/2018/5/layout/IconLeafLabelList"/>
    <dgm:cxn modelId="{CAD95AA9-B128-4DD0-990C-71E9C9B05E82}" type="presOf" srcId="{3A205760-E893-40D1-88B8-5538C52BAC3E}" destId="{893A1CDF-C331-432D-A802-277C80E27320}" srcOrd="0" destOrd="0" presId="urn:microsoft.com/office/officeart/2018/5/layout/IconLeafLabelList"/>
    <dgm:cxn modelId="{2A2DC1AC-BB29-4383-B899-82E04A43FDB4}" type="presOf" srcId="{9D248BFC-6CBB-4AD8-B3C9-9F76DEE9D743}" destId="{153B1104-2E4F-4627-8364-F71B07B17920}" srcOrd="0" destOrd="0" presId="urn:microsoft.com/office/officeart/2018/5/layout/IconLeafLabelList"/>
    <dgm:cxn modelId="{D682D7C5-4ECF-4EC5-9981-52752BD1C3B9}" type="presOf" srcId="{4691E191-7C92-4810-974A-4DF8BE942172}" destId="{574E8656-17F5-4ED3-8444-28805B876C92}" srcOrd="0" destOrd="0" presId="urn:microsoft.com/office/officeart/2018/5/layout/IconLeafLabelList"/>
    <dgm:cxn modelId="{5748BDD7-E52A-4E90-A1B0-27DBC45A5947}" srcId="{9D248BFC-6CBB-4AD8-B3C9-9F76DEE9D743}" destId="{01F89FAD-86F8-4756-8E67-534AC1DC778C}" srcOrd="0" destOrd="0" parTransId="{FCE7D5D9-DE59-41F3-BD34-9F868BABF052}" sibTransId="{7125E227-3DDA-480D-9FCD-D0F92D568250}"/>
    <dgm:cxn modelId="{0B9DADDB-EC46-4AD5-94E4-782339E3C68E}" srcId="{9D248BFC-6CBB-4AD8-B3C9-9F76DEE9D743}" destId="{151EA503-9712-40EB-821F-32E108D54178}" srcOrd="4" destOrd="0" parTransId="{0062046A-5B32-4522-83F2-83664CEC8600}" sibTransId="{1DC2427B-088B-4B1F-A666-8FA884008BB7}"/>
    <dgm:cxn modelId="{536ADAFD-6282-4A48-9D71-38407B601AAE}" srcId="{9D248BFC-6CBB-4AD8-B3C9-9F76DEE9D743}" destId="{F2C86476-04F0-4413-91D0-423D84FC51BB}" srcOrd="2" destOrd="0" parTransId="{F644A810-D42C-4F9D-9C5B-B292FD984641}" sibTransId="{4954138A-2D01-4019-A83A-096A6D155EDD}"/>
    <dgm:cxn modelId="{5543CECF-D620-49D5-BE43-43641094E174}" type="presParOf" srcId="{153B1104-2E4F-4627-8364-F71B07B17920}" destId="{AEEF37C4-CD15-4C1F-A13A-D4755EF9DFFB}" srcOrd="0" destOrd="0" presId="urn:microsoft.com/office/officeart/2018/5/layout/IconLeafLabelList"/>
    <dgm:cxn modelId="{965B9BE7-531A-4F58-B954-B039A5794580}" type="presParOf" srcId="{AEEF37C4-CD15-4C1F-A13A-D4755EF9DFFB}" destId="{EDE4B3A8-F269-4D79-A177-15669CF922D5}" srcOrd="0" destOrd="0" presId="urn:microsoft.com/office/officeart/2018/5/layout/IconLeafLabelList"/>
    <dgm:cxn modelId="{F0775077-F699-432A-ACDE-484EC169E4C9}" type="presParOf" srcId="{AEEF37C4-CD15-4C1F-A13A-D4755EF9DFFB}" destId="{6255CD2A-68FD-46C8-921A-F9AA8B26D854}" srcOrd="1" destOrd="0" presId="urn:microsoft.com/office/officeart/2018/5/layout/IconLeafLabelList"/>
    <dgm:cxn modelId="{DC8DDFD6-4AF1-4943-9072-BEF7216FE4E4}" type="presParOf" srcId="{AEEF37C4-CD15-4C1F-A13A-D4755EF9DFFB}" destId="{C788109D-EE66-445B-BC7D-9E95D8BAF94C}" srcOrd="2" destOrd="0" presId="urn:microsoft.com/office/officeart/2018/5/layout/IconLeafLabelList"/>
    <dgm:cxn modelId="{571A0D2F-82F2-4BB4-B797-2501011F64D2}" type="presParOf" srcId="{AEEF37C4-CD15-4C1F-A13A-D4755EF9DFFB}" destId="{171B8493-83F9-4CD1-8F51-6339EF41A574}" srcOrd="3" destOrd="0" presId="urn:microsoft.com/office/officeart/2018/5/layout/IconLeafLabelList"/>
    <dgm:cxn modelId="{3A8B2939-83FA-45C8-8E37-924E185A0EF6}" type="presParOf" srcId="{153B1104-2E4F-4627-8364-F71B07B17920}" destId="{074D75CA-3CB5-4C97-94FB-3173019BCAED}" srcOrd="1" destOrd="0" presId="urn:microsoft.com/office/officeart/2018/5/layout/IconLeafLabelList"/>
    <dgm:cxn modelId="{2F707E25-94E8-42ED-A8ED-3FB0D3F13FB7}" type="presParOf" srcId="{153B1104-2E4F-4627-8364-F71B07B17920}" destId="{C517D4D9-32E1-42CD-B059-B326D47D56E9}" srcOrd="2" destOrd="0" presId="urn:microsoft.com/office/officeart/2018/5/layout/IconLeafLabelList"/>
    <dgm:cxn modelId="{CE0C79ED-E9D6-4FC4-8F77-E0BBF4FDCFD4}" type="presParOf" srcId="{C517D4D9-32E1-42CD-B059-B326D47D56E9}" destId="{8A1DBC83-4887-4ECD-8B49-0BBAC8056853}" srcOrd="0" destOrd="0" presId="urn:microsoft.com/office/officeart/2018/5/layout/IconLeafLabelList"/>
    <dgm:cxn modelId="{C6845396-5320-4DE8-8666-332779F81A9D}" type="presParOf" srcId="{C517D4D9-32E1-42CD-B059-B326D47D56E9}" destId="{A2FA41AC-A9A9-4693-A367-424573249471}" srcOrd="1" destOrd="0" presId="urn:microsoft.com/office/officeart/2018/5/layout/IconLeafLabelList"/>
    <dgm:cxn modelId="{BF4188BA-5C96-4179-BA1D-18D400E60EEE}" type="presParOf" srcId="{C517D4D9-32E1-42CD-B059-B326D47D56E9}" destId="{1DBB354E-5634-4F1D-A452-6DB7A31C5E03}" srcOrd="2" destOrd="0" presId="urn:microsoft.com/office/officeart/2018/5/layout/IconLeafLabelList"/>
    <dgm:cxn modelId="{4314B081-B737-44C4-92F8-D7DB0026CB10}" type="presParOf" srcId="{C517D4D9-32E1-42CD-B059-B326D47D56E9}" destId="{30D15B29-C64E-4B60-9F68-B8D9BA983CFB}" srcOrd="3" destOrd="0" presId="urn:microsoft.com/office/officeart/2018/5/layout/IconLeafLabelList"/>
    <dgm:cxn modelId="{6DA010E1-6A31-4192-BECF-F00D34BE728A}" type="presParOf" srcId="{153B1104-2E4F-4627-8364-F71B07B17920}" destId="{8326E413-0FCD-413F-B31D-AF885085185F}" srcOrd="3" destOrd="0" presId="urn:microsoft.com/office/officeart/2018/5/layout/IconLeafLabelList"/>
    <dgm:cxn modelId="{C1D51AB7-BC0F-4BFB-AD36-0734B848A02B}" type="presParOf" srcId="{153B1104-2E4F-4627-8364-F71B07B17920}" destId="{1C17844B-ED6E-4BAD-BCF7-8F24B5881BA5}" srcOrd="4" destOrd="0" presId="urn:microsoft.com/office/officeart/2018/5/layout/IconLeafLabelList"/>
    <dgm:cxn modelId="{FEB7CBF4-AB60-4580-BCDF-9B1ADCF7C934}" type="presParOf" srcId="{1C17844B-ED6E-4BAD-BCF7-8F24B5881BA5}" destId="{27F63CFE-EB83-4A85-A946-89B2EEB28BB6}" srcOrd="0" destOrd="0" presId="urn:microsoft.com/office/officeart/2018/5/layout/IconLeafLabelList"/>
    <dgm:cxn modelId="{AE29E2D7-D6A2-43B5-AD29-1C25E7069233}" type="presParOf" srcId="{1C17844B-ED6E-4BAD-BCF7-8F24B5881BA5}" destId="{791F5AC5-7BE1-41B4-9743-79C21C4B0714}" srcOrd="1" destOrd="0" presId="urn:microsoft.com/office/officeart/2018/5/layout/IconLeafLabelList"/>
    <dgm:cxn modelId="{9E00F440-7A61-4748-B495-70C2CC0355F7}" type="presParOf" srcId="{1C17844B-ED6E-4BAD-BCF7-8F24B5881BA5}" destId="{590DA74D-0022-4DA9-97E6-B5275DD14E96}" srcOrd="2" destOrd="0" presId="urn:microsoft.com/office/officeart/2018/5/layout/IconLeafLabelList"/>
    <dgm:cxn modelId="{EF45AAAF-F59C-430E-9380-CFE7C750F578}" type="presParOf" srcId="{1C17844B-ED6E-4BAD-BCF7-8F24B5881BA5}" destId="{D82B8339-66E1-4EE7-AA0C-B13B46B186AF}" srcOrd="3" destOrd="0" presId="urn:microsoft.com/office/officeart/2018/5/layout/IconLeafLabelList"/>
    <dgm:cxn modelId="{4F6A2CFE-F70C-4C96-9A33-0A99C1CBBB9F}" type="presParOf" srcId="{153B1104-2E4F-4627-8364-F71B07B17920}" destId="{3582B76C-F318-4B5B-A08C-8D692AFCCD29}" srcOrd="5" destOrd="0" presId="urn:microsoft.com/office/officeart/2018/5/layout/IconLeafLabelList"/>
    <dgm:cxn modelId="{587EFA0C-B7E6-4CA4-A5B2-8C0163911613}" type="presParOf" srcId="{153B1104-2E4F-4627-8364-F71B07B17920}" destId="{44351A82-8D6B-4586-84DD-7FBC6FDD7DA8}" srcOrd="6" destOrd="0" presId="urn:microsoft.com/office/officeart/2018/5/layout/IconLeafLabelList"/>
    <dgm:cxn modelId="{F9CBB64D-436C-4E84-8F92-ABA3CF99D125}" type="presParOf" srcId="{44351A82-8D6B-4586-84DD-7FBC6FDD7DA8}" destId="{39B26D93-5179-44ED-B314-E55F1210AA55}" srcOrd="0" destOrd="0" presId="urn:microsoft.com/office/officeart/2018/5/layout/IconLeafLabelList"/>
    <dgm:cxn modelId="{5214AB60-88BE-4C17-8E96-4B28F2D3CC73}" type="presParOf" srcId="{44351A82-8D6B-4586-84DD-7FBC6FDD7DA8}" destId="{B39AAE85-EE5E-4682-91D5-5E36EC3E376C}" srcOrd="1" destOrd="0" presId="urn:microsoft.com/office/officeart/2018/5/layout/IconLeafLabelList"/>
    <dgm:cxn modelId="{081882AE-2671-423B-B523-E3C5686C0B2D}" type="presParOf" srcId="{44351A82-8D6B-4586-84DD-7FBC6FDD7DA8}" destId="{9216FC16-B4E8-4F05-B2E9-99145E112130}" srcOrd="2" destOrd="0" presId="urn:microsoft.com/office/officeart/2018/5/layout/IconLeafLabelList"/>
    <dgm:cxn modelId="{E2B05E7B-7E78-43F9-9CCA-9A1529C8D193}" type="presParOf" srcId="{44351A82-8D6B-4586-84DD-7FBC6FDD7DA8}" destId="{574E8656-17F5-4ED3-8444-28805B876C92}" srcOrd="3" destOrd="0" presId="urn:microsoft.com/office/officeart/2018/5/layout/IconLeafLabelList"/>
    <dgm:cxn modelId="{8F924A49-963A-48F0-A0E0-DE2083DA4CCB}" type="presParOf" srcId="{153B1104-2E4F-4627-8364-F71B07B17920}" destId="{4C47EBF8-D0BD-4F3A-82C8-D1DEEBAA53F8}" srcOrd="7" destOrd="0" presId="urn:microsoft.com/office/officeart/2018/5/layout/IconLeafLabelList"/>
    <dgm:cxn modelId="{6FB435EA-0431-40B5-883C-79421EE3650D}" type="presParOf" srcId="{153B1104-2E4F-4627-8364-F71B07B17920}" destId="{7FE7DE32-9858-4AB3-8ADB-B1228E6B1801}" srcOrd="8" destOrd="0" presId="urn:microsoft.com/office/officeart/2018/5/layout/IconLeafLabelList"/>
    <dgm:cxn modelId="{6166810C-F587-4B9C-B244-92B6C83A7C46}" type="presParOf" srcId="{7FE7DE32-9858-4AB3-8ADB-B1228E6B1801}" destId="{364021CF-E94B-4F6C-BE4A-8BD88E5DFB6C}" srcOrd="0" destOrd="0" presId="urn:microsoft.com/office/officeart/2018/5/layout/IconLeafLabelList"/>
    <dgm:cxn modelId="{D6977816-1910-4B52-9ABC-914553759492}" type="presParOf" srcId="{7FE7DE32-9858-4AB3-8ADB-B1228E6B1801}" destId="{399CF17E-9CE5-43FE-9A2A-7B4E636A7BF4}" srcOrd="1" destOrd="0" presId="urn:microsoft.com/office/officeart/2018/5/layout/IconLeafLabelList"/>
    <dgm:cxn modelId="{0247BACB-8B43-43E4-BB9B-DC812F7B139F}" type="presParOf" srcId="{7FE7DE32-9858-4AB3-8ADB-B1228E6B1801}" destId="{77CF54A3-B47C-40B0-ADE2-E608CFFC2476}" srcOrd="2" destOrd="0" presId="urn:microsoft.com/office/officeart/2018/5/layout/IconLeafLabelList"/>
    <dgm:cxn modelId="{CF9B2699-1232-4934-8A51-12A60D00A328}" type="presParOf" srcId="{7FE7DE32-9858-4AB3-8ADB-B1228E6B1801}" destId="{5A097BC5-0018-4075-9B78-097B79D4191B}" srcOrd="3" destOrd="0" presId="urn:microsoft.com/office/officeart/2018/5/layout/IconLeafLabelList"/>
    <dgm:cxn modelId="{CE9793A7-40F0-4299-A513-198F618B69FF}" type="presParOf" srcId="{153B1104-2E4F-4627-8364-F71B07B17920}" destId="{4C0817D2-B238-437F-8CC0-B369A8D63BB4}" srcOrd="9" destOrd="0" presId="urn:microsoft.com/office/officeart/2018/5/layout/IconLeafLabelList"/>
    <dgm:cxn modelId="{1AD4482B-61F2-4610-8D9D-309C6DD83AC8}" type="presParOf" srcId="{153B1104-2E4F-4627-8364-F71B07B17920}" destId="{1394B891-7107-4659-83E2-F78E5676E0FB}" srcOrd="10" destOrd="0" presId="urn:microsoft.com/office/officeart/2018/5/layout/IconLeafLabelList"/>
    <dgm:cxn modelId="{8B48941C-5856-4A33-A14B-46D5BA8D6FE7}" type="presParOf" srcId="{1394B891-7107-4659-83E2-F78E5676E0FB}" destId="{F63B4200-CE7E-4CA2-872D-1A8D63704070}" srcOrd="0" destOrd="0" presId="urn:microsoft.com/office/officeart/2018/5/layout/IconLeafLabelList"/>
    <dgm:cxn modelId="{47BDBD0A-69F7-4875-941C-48053E260669}" type="presParOf" srcId="{1394B891-7107-4659-83E2-F78E5676E0FB}" destId="{3CBB0058-AF5A-4A5C-B4B7-8E3147B874BF}" srcOrd="1" destOrd="0" presId="urn:microsoft.com/office/officeart/2018/5/layout/IconLeafLabelList"/>
    <dgm:cxn modelId="{3DA5DB83-7387-4993-94FC-F3D0663F0D81}" type="presParOf" srcId="{1394B891-7107-4659-83E2-F78E5676E0FB}" destId="{2B5B8828-62F3-470B-B8DC-E0FBA7385F9E}" srcOrd="2" destOrd="0" presId="urn:microsoft.com/office/officeart/2018/5/layout/IconLeafLabelList"/>
    <dgm:cxn modelId="{B50FE506-7FED-476B-BAA8-5CEC2DD1D122}" type="presParOf" srcId="{1394B891-7107-4659-83E2-F78E5676E0FB}" destId="{CDA4C1FC-8993-4361-9C60-D76087A64078}" srcOrd="3" destOrd="0" presId="urn:microsoft.com/office/officeart/2018/5/layout/IconLeafLabelList"/>
    <dgm:cxn modelId="{587CC792-0461-4799-8071-2FEC1B4B3C65}" type="presParOf" srcId="{153B1104-2E4F-4627-8364-F71B07B17920}" destId="{8DF26A3A-DD21-4950-B202-E070CF1A3C21}" srcOrd="11" destOrd="0" presId="urn:microsoft.com/office/officeart/2018/5/layout/IconLeafLabelList"/>
    <dgm:cxn modelId="{780B13C1-2399-443D-AA72-1DBF092DF24F}" type="presParOf" srcId="{153B1104-2E4F-4627-8364-F71B07B17920}" destId="{9D7BE85E-550E-4A36-8060-DBE74BEF7236}" srcOrd="12" destOrd="0" presId="urn:microsoft.com/office/officeart/2018/5/layout/IconLeafLabelList"/>
    <dgm:cxn modelId="{86B6E9B3-65F1-4668-9F8B-AA8A9EF61516}" type="presParOf" srcId="{9D7BE85E-550E-4A36-8060-DBE74BEF7236}" destId="{6A5640E9-DA20-4A1B-9698-840E05D04DCD}" srcOrd="0" destOrd="0" presId="urn:microsoft.com/office/officeart/2018/5/layout/IconLeafLabelList"/>
    <dgm:cxn modelId="{13F8ED18-D102-4AAE-AA7E-33AABFF31A90}" type="presParOf" srcId="{9D7BE85E-550E-4A36-8060-DBE74BEF7236}" destId="{FAAF4029-E28C-4BD6-96BE-F08754D863B2}" srcOrd="1" destOrd="0" presId="urn:microsoft.com/office/officeart/2018/5/layout/IconLeafLabelList"/>
    <dgm:cxn modelId="{B59711A9-1E76-4A1A-B9CC-3024A354C1EA}" type="presParOf" srcId="{9D7BE85E-550E-4A36-8060-DBE74BEF7236}" destId="{73885CDB-571F-4257-9FFB-489695E5A535}" srcOrd="2" destOrd="0" presId="urn:microsoft.com/office/officeart/2018/5/layout/IconLeafLabelList"/>
    <dgm:cxn modelId="{EFA081CF-A431-4388-8F07-A2A61E997010}" type="presParOf" srcId="{9D7BE85E-550E-4A36-8060-DBE74BEF7236}" destId="{893A1CDF-C331-432D-A802-277C80E2732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42D6-E713-40A6-A2AF-5118312F7930}">
      <dsp:nvSpPr>
        <dsp:cNvPr id="0" name=""/>
        <dsp:cNvSpPr/>
      </dsp:nvSpPr>
      <dsp:spPr>
        <a:xfrm>
          <a:off x="285370" y="1112009"/>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BD22A-212D-4CE4-8E3F-5A07FECAD7D9}">
      <dsp:nvSpPr>
        <dsp:cNvPr id="0" name=""/>
        <dsp:cNvSpPr/>
      </dsp:nvSpPr>
      <dsp:spPr>
        <a:xfrm>
          <a:off x="471839" y="1298477"/>
          <a:ext cx="502031" cy="5020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D6A9B3-8F24-4427-A836-F3242A0D1EDA}">
      <dsp:nvSpPr>
        <dsp:cNvPr id="0" name=""/>
        <dsp:cNvSpPr/>
      </dsp:nvSpPr>
      <dsp:spPr>
        <a:xfrm>
          <a:off x="5667" y="2259509"/>
          <a:ext cx="1434374" cy="42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Start</a:t>
          </a:r>
        </a:p>
      </dsp:txBody>
      <dsp:txXfrm>
        <a:off x="5667" y="2259509"/>
        <a:ext cx="1434374" cy="425952"/>
      </dsp:txXfrm>
    </dsp:sp>
    <dsp:sp modelId="{9C1106D7-D625-42DE-8C8B-96792EA36D1C}">
      <dsp:nvSpPr>
        <dsp:cNvPr id="0" name=""/>
        <dsp:cNvSpPr/>
      </dsp:nvSpPr>
      <dsp:spPr>
        <a:xfrm>
          <a:off x="1970761" y="1112009"/>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D21DD-76E0-42B7-9B62-41B3177B045A}">
      <dsp:nvSpPr>
        <dsp:cNvPr id="0" name=""/>
        <dsp:cNvSpPr/>
      </dsp:nvSpPr>
      <dsp:spPr>
        <a:xfrm>
          <a:off x="2157229" y="1298477"/>
          <a:ext cx="502031" cy="5020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2FCF4D-F405-49CE-B8AA-BA6FD2D3A92C}">
      <dsp:nvSpPr>
        <dsp:cNvPr id="0" name=""/>
        <dsp:cNvSpPr/>
      </dsp:nvSpPr>
      <dsp:spPr>
        <a:xfrm>
          <a:off x="1691058" y="2259509"/>
          <a:ext cx="1434374" cy="42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Arrange Probabilities in Decreasing order</a:t>
          </a:r>
        </a:p>
      </dsp:txBody>
      <dsp:txXfrm>
        <a:off x="1691058" y="2259509"/>
        <a:ext cx="1434374" cy="425952"/>
      </dsp:txXfrm>
    </dsp:sp>
    <dsp:sp modelId="{0126C889-CAC1-4F59-9F63-B84FA8DF88A6}">
      <dsp:nvSpPr>
        <dsp:cNvPr id="0" name=""/>
        <dsp:cNvSpPr/>
      </dsp:nvSpPr>
      <dsp:spPr>
        <a:xfrm>
          <a:off x="3656151" y="1139440"/>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C06F7F-4E1F-4FE5-9B0A-8D0C8F6290F4}">
      <dsp:nvSpPr>
        <dsp:cNvPr id="0" name=""/>
        <dsp:cNvSpPr/>
      </dsp:nvSpPr>
      <dsp:spPr>
        <a:xfrm>
          <a:off x="3842620" y="1325909"/>
          <a:ext cx="502031" cy="5020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B4A4BF-52EB-4917-8C6C-6ABA920D2266}">
      <dsp:nvSpPr>
        <dsp:cNvPr id="0" name=""/>
        <dsp:cNvSpPr/>
      </dsp:nvSpPr>
      <dsp:spPr>
        <a:xfrm>
          <a:off x="3376448" y="2341802"/>
          <a:ext cx="1434374" cy="316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Divide in groups such as probabilities are equally divided</a:t>
          </a:r>
        </a:p>
      </dsp:txBody>
      <dsp:txXfrm>
        <a:off x="3376448" y="2341802"/>
        <a:ext cx="1434374" cy="316226"/>
      </dsp:txXfrm>
    </dsp:sp>
    <dsp:sp modelId="{95865417-452F-4E11-8CAF-4ADC7BABA4F7}">
      <dsp:nvSpPr>
        <dsp:cNvPr id="0" name=""/>
        <dsp:cNvSpPr/>
      </dsp:nvSpPr>
      <dsp:spPr>
        <a:xfrm>
          <a:off x="5341542" y="1112009"/>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3391B-4587-4420-9AC8-8D29428F16FF}">
      <dsp:nvSpPr>
        <dsp:cNvPr id="0" name=""/>
        <dsp:cNvSpPr/>
      </dsp:nvSpPr>
      <dsp:spPr>
        <a:xfrm>
          <a:off x="5528011" y="1298477"/>
          <a:ext cx="502031" cy="5020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16A8D6-5C19-4043-88F1-8BB331F915EC}">
      <dsp:nvSpPr>
        <dsp:cNvPr id="0" name=""/>
        <dsp:cNvSpPr/>
      </dsp:nvSpPr>
      <dsp:spPr>
        <a:xfrm>
          <a:off x="5061839" y="2259509"/>
          <a:ext cx="1434374" cy="42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Assign 1 to all members of one group and 0 to all members of second group</a:t>
          </a:r>
        </a:p>
      </dsp:txBody>
      <dsp:txXfrm>
        <a:off x="5061839" y="2259509"/>
        <a:ext cx="1434374" cy="425952"/>
      </dsp:txXfrm>
    </dsp:sp>
    <dsp:sp modelId="{0304DA2E-BB0E-4E6E-B7D0-2D4A1DDE975A}">
      <dsp:nvSpPr>
        <dsp:cNvPr id="0" name=""/>
        <dsp:cNvSpPr/>
      </dsp:nvSpPr>
      <dsp:spPr>
        <a:xfrm>
          <a:off x="7026933" y="1112009"/>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BA379-7A1A-4A19-B199-5F7C102B1EB2}">
      <dsp:nvSpPr>
        <dsp:cNvPr id="0" name=""/>
        <dsp:cNvSpPr/>
      </dsp:nvSpPr>
      <dsp:spPr>
        <a:xfrm>
          <a:off x="7213401" y="1298477"/>
          <a:ext cx="502031" cy="5020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160721-33A6-4755-BC9C-A4AC8A2479F5}">
      <dsp:nvSpPr>
        <dsp:cNvPr id="0" name=""/>
        <dsp:cNvSpPr/>
      </dsp:nvSpPr>
      <dsp:spPr>
        <a:xfrm>
          <a:off x="6747229" y="2259509"/>
          <a:ext cx="1434374" cy="42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Repeat until no source probability is left</a:t>
          </a:r>
        </a:p>
      </dsp:txBody>
      <dsp:txXfrm>
        <a:off x="6747229" y="2259509"/>
        <a:ext cx="1434374" cy="425952"/>
      </dsp:txXfrm>
    </dsp:sp>
    <dsp:sp modelId="{ED656436-1FD2-4ED7-9D4B-7F9B05ACA501}">
      <dsp:nvSpPr>
        <dsp:cNvPr id="0" name=""/>
        <dsp:cNvSpPr/>
      </dsp:nvSpPr>
      <dsp:spPr>
        <a:xfrm>
          <a:off x="8712323" y="1112009"/>
          <a:ext cx="874968" cy="87496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8DE32-D3C5-49CF-8A1D-A2F8F63E38EE}">
      <dsp:nvSpPr>
        <dsp:cNvPr id="0" name=""/>
        <dsp:cNvSpPr/>
      </dsp:nvSpPr>
      <dsp:spPr>
        <a:xfrm>
          <a:off x="8898792" y="1298477"/>
          <a:ext cx="502031" cy="5020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9F9C6-BC66-4619-AB5E-C760CE640AF0}">
      <dsp:nvSpPr>
        <dsp:cNvPr id="0" name=""/>
        <dsp:cNvSpPr/>
      </dsp:nvSpPr>
      <dsp:spPr>
        <a:xfrm>
          <a:off x="8432620" y="2259509"/>
          <a:ext cx="1434374" cy="42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End</a:t>
          </a:r>
        </a:p>
      </dsp:txBody>
      <dsp:txXfrm>
        <a:off x="8432620" y="2259509"/>
        <a:ext cx="1434374" cy="425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196DB-D79C-476B-A3B6-C14993BCA0FA}">
      <dsp:nvSpPr>
        <dsp:cNvPr id="0" name=""/>
        <dsp:cNvSpPr/>
      </dsp:nvSpPr>
      <dsp:spPr>
        <a:xfrm>
          <a:off x="243833"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71753-A194-4B0A-B462-266DD484B99D}">
      <dsp:nvSpPr>
        <dsp:cNvPr id="0" name=""/>
        <dsp:cNvSpPr/>
      </dsp:nvSpPr>
      <dsp:spPr>
        <a:xfrm>
          <a:off x="403108" y="993579"/>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1E2EA6-2496-4723-B6C2-39160F34716F}">
      <dsp:nvSpPr>
        <dsp:cNvPr id="0" name=""/>
        <dsp:cNvSpPr/>
      </dsp:nvSpPr>
      <dsp:spPr>
        <a:xfrm>
          <a:off x="4920"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Start</a:t>
          </a:r>
        </a:p>
      </dsp:txBody>
      <dsp:txXfrm>
        <a:off x="4920" y="1814460"/>
        <a:ext cx="1225195" cy="581967"/>
      </dsp:txXfrm>
    </dsp:sp>
    <dsp:sp modelId="{E8B61C29-145D-472B-B647-E6497DC37310}">
      <dsp:nvSpPr>
        <dsp:cNvPr id="0" name=""/>
        <dsp:cNvSpPr/>
      </dsp:nvSpPr>
      <dsp:spPr>
        <a:xfrm>
          <a:off x="1683437"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164A5-2C9A-48B3-A20C-2CF2BC2A62EF}">
      <dsp:nvSpPr>
        <dsp:cNvPr id="0" name=""/>
        <dsp:cNvSpPr/>
      </dsp:nvSpPr>
      <dsp:spPr>
        <a:xfrm>
          <a:off x="1842713" y="993579"/>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AB6769-D36A-4DD2-AE85-7125A5315966}">
      <dsp:nvSpPr>
        <dsp:cNvPr id="0" name=""/>
        <dsp:cNvSpPr/>
      </dsp:nvSpPr>
      <dsp:spPr>
        <a:xfrm>
          <a:off x="1444524"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Arrange in decreasing order of probabilities</a:t>
          </a:r>
        </a:p>
      </dsp:txBody>
      <dsp:txXfrm>
        <a:off x="1444524" y="1814460"/>
        <a:ext cx="1225195" cy="581967"/>
      </dsp:txXfrm>
    </dsp:sp>
    <dsp:sp modelId="{4BDE7A74-F680-4720-95AF-22865F1808CF}">
      <dsp:nvSpPr>
        <dsp:cNvPr id="0" name=""/>
        <dsp:cNvSpPr/>
      </dsp:nvSpPr>
      <dsp:spPr>
        <a:xfrm>
          <a:off x="3123042"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90057-4EC2-4C9F-B609-4C28612818CD}">
      <dsp:nvSpPr>
        <dsp:cNvPr id="0" name=""/>
        <dsp:cNvSpPr/>
      </dsp:nvSpPr>
      <dsp:spPr>
        <a:xfrm>
          <a:off x="3282317" y="993579"/>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B61932-C3CA-4351-B93B-CFF0BB064F15}">
      <dsp:nvSpPr>
        <dsp:cNvPr id="0" name=""/>
        <dsp:cNvSpPr/>
      </dsp:nvSpPr>
      <dsp:spPr>
        <a:xfrm>
          <a:off x="2884129"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Merge last two symbols and assign 1 and 0 to them</a:t>
          </a:r>
        </a:p>
      </dsp:txBody>
      <dsp:txXfrm>
        <a:off x="2884129" y="1814460"/>
        <a:ext cx="1225195" cy="581967"/>
      </dsp:txXfrm>
    </dsp:sp>
    <dsp:sp modelId="{692AFD80-0AC8-4314-810F-31815F8BD73D}">
      <dsp:nvSpPr>
        <dsp:cNvPr id="0" name=""/>
        <dsp:cNvSpPr/>
      </dsp:nvSpPr>
      <dsp:spPr>
        <a:xfrm>
          <a:off x="4562646"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15222-C1A4-4F21-8E6E-64CC78A5F0A2}">
      <dsp:nvSpPr>
        <dsp:cNvPr id="0" name=""/>
        <dsp:cNvSpPr/>
      </dsp:nvSpPr>
      <dsp:spPr>
        <a:xfrm>
          <a:off x="4721922" y="993579"/>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4F2EE-667A-4442-B156-521E54BEB6B6}">
      <dsp:nvSpPr>
        <dsp:cNvPr id="0" name=""/>
        <dsp:cNvSpPr/>
      </dsp:nvSpPr>
      <dsp:spPr>
        <a:xfrm>
          <a:off x="4323733"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Again arrange in decreasing order replacing the last two symbols with merged one</a:t>
          </a:r>
        </a:p>
      </dsp:txBody>
      <dsp:txXfrm>
        <a:off x="4323733" y="1814460"/>
        <a:ext cx="1225195" cy="581967"/>
      </dsp:txXfrm>
    </dsp:sp>
    <dsp:sp modelId="{D70FDA13-7FA5-4E68-8254-950A17E3B33F}">
      <dsp:nvSpPr>
        <dsp:cNvPr id="0" name=""/>
        <dsp:cNvSpPr/>
      </dsp:nvSpPr>
      <dsp:spPr>
        <a:xfrm>
          <a:off x="6002251"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0A07-915D-4D21-A30B-33B46AC735D4}">
      <dsp:nvSpPr>
        <dsp:cNvPr id="0" name=""/>
        <dsp:cNvSpPr/>
      </dsp:nvSpPr>
      <dsp:spPr>
        <a:xfrm>
          <a:off x="6161526" y="993579"/>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CA07BE-6E18-4D1B-A498-3ED186CF3487}">
      <dsp:nvSpPr>
        <dsp:cNvPr id="0" name=""/>
        <dsp:cNvSpPr/>
      </dsp:nvSpPr>
      <dsp:spPr>
        <a:xfrm>
          <a:off x="5763338"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Repeat until no unmerged node is left</a:t>
          </a:r>
        </a:p>
      </dsp:txBody>
      <dsp:txXfrm>
        <a:off x="5763338" y="1814460"/>
        <a:ext cx="1225195" cy="581967"/>
      </dsp:txXfrm>
    </dsp:sp>
    <dsp:sp modelId="{C1D4C8A1-7FCE-4150-9B9F-54A380D4CE2D}">
      <dsp:nvSpPr>
        <dsp:cNvPr id="0" name=""/>
        <dsp:cNvSpPr/>
      </dsp:nvSpPr>
      <dsp:spPr>
        <a:xfrm>
          <a:off x="7441855"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B2D87C-9F10-4612-91A1-0C2DC2339AA9}">
      <dsp:nvSpPr>
        <dsp:cNvPr id="0" name=""/>
        <dsp:cNvSpPr/>
      </dsp:nvSpPr>
      <dsp:spPr>
        <a:xfrm>
          <a:off x="7601131" y="99357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078AD1-75A9-4C67-9FF4-82CD3ACA430A}">
      <dsp:nvSpPr>
        <dsp:cNvPr id="0" name=""/>
        <dsp:cNvSpPr/>
      </dsp:nvSpPr>
      <dsp:spPr>
        <a:xfrm>
          <a:off x="7202942"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Read from branch to tree to get codeword</a:t>
          </a:r>
        </a:p>
      </dsp:txBody>
      <dsp:txXfrm>
        <a:off x="7202942" y="1814460"/>
        <a:ext cx="1225195" cy="581967"/>
      </dsp:txXfrm>
    </dsp:sp>
    <dsp:sp modelId="{72DA986E-879C-4A4C-A1C2-C66F0796CC84}">
      <dsp:nvSpPr>
        <dsp:cNvPr id="0" name=""/>
        <dsp:cNvSpPr/>
      </dsp:nvSpPr>
      <dsp:spPr>
        <a:xfrm>
          <a:off x="8881460" y="834304"/>
          <a:ext cx="747369" cy="74736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2CC0A-8FC0-4F5F-9648-79C386059136}">
      <dsp:nvSpPr>
        <dsp:cNvPr id="0" name=""/>
        <dsp:cNvSpPr/>
      </dsp:nvSpPr>
      <dsp:spPr>
        <a:xfrm>
          <a:off x="9040735" y="993579"/>
          <a:ext cx="428818" cy="4288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9BC96B-E222-493D-B412-287322DF3FC3}">
      <dsp:nvSpPr>
        <dsp:cNvPr id="0" name=""/>
        <dsp:cNvSpPr/>
      </dsp:nvSpPr>
      <dsp:spPr>
        <a:xfrm>
          <a:off x="8642547" y="1814460"/>
          <a:ext cx="1225195" cy="58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End</a:t>
          </a:r>
        </a:p>
      </dsp:txBody>
      <dsp:txXfrm>
        <a:off x="8642547" y="1814460"/>
        <a:ext cx="1225195" cy="581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4B3A8-F269-4D79-A177-15669CF922D5}">
      <dsp:nvSpPr>
        <dsp:cNvPr id="0" name=""/>
        <dsp:cNvSpPr/>
      </dsp:nvSpPr>
      <dsp:spPr>
        <a:xfrm>
          <a:off x="256433"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5CD2A-68FD-46C8-921A-F9AA8B26D854}">
      <dsp:nvSpPr>
        <dsp:cNvPr id="0" name=""/>
        <dsp:cNvSpPr/>
      </dsp:nvSpPr>
      <dsp:spPr>
        <a:xfrm>
          <a:off x="426677" y="914143"/>
          <a:ext cx="458349" cy="45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B8493-83F9-4CD1-8F51-6339EF41A574}">
      <dsp:nvSpPr>
        <dsp:cNvPr id="0" name=""/>
        <dsp:cNvSpPr/>
      </dsp:nvSpPr>
      <dsp:spPr>
        <a:xfrm>
          <a:off x="1066"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Start</a:t>
          </a:r>
        </a:p>
      </dsp:txBody>
      <dsp:txXfrm>
        <a:off x="1066" y="1791555"/>
        <a:ext cx="1309570" cy="523828"/>
      </dsp:txXfrm>
    </dsp:sp>
    <dsp:sp modelId="{8A1DBC83-4887-4ECD-8B49-0BBAC8056853}">
      <dsp:nvSpPr>
        <dsp:cNvPr id="0" name=""/>
        <dsp:cNvSpPr/>
      </dsp:nvSpPr>
      <dsp:spPr>
        <a:xfrm>
          <a:off x="1795178"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A41AC-A9A9-4693-A367-424573249471}">
      <dsp:nvSpPr>
        <dsp:cNvPr id="0" name=""/>
        <dsp:cNvSpPr/>
      </dsp:nvSpPr>
      <dsp:spPr>
        <a:xfrm>
          <a:off x="1965422" y="914143"/>
          <a:ext cx="458349" cy="45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D15B29-C64E-4B60-9F68-B8D9BA983CFB}">
      <dsp:nvSpPr>
        <dsp:cNvPr id="0" name=""/>
        <dsp:cNvSpPr/>
      </dsp:nvSpPr>
      <dsp:spPr>
        <a:xfrm>
          <a:off x="1539812"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Read a source string</a:t>
          </a:r>
        </a:p>
      </dsp:txBody>
      <dsp:txXfrm>
        <a:off x="1539812" y="1791555"/>
        <a:ext cx="1309570" cy="523828"/>
      </dsp:txXfrm>
    </dsp:sp>
    <dsp:sp modelId="{27F63CFE-EB83-4A85-A946-89B2EEB28BB6}">
      <dsp:nvSpPr>
        <dsp:cNvPr id="0" name=""/>
        <dsp:cNvSpPr/>
      </dsp:nvSpPr>
      <dsp:spPr>
        <a:xfrm>
          <a:off x="3333923"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F5AC5-7BE1-41B4-9743-79C21C4B0714}">
      <dsp:nvSpPr>
        <dsp:cNvPr id="0" name=""/>
        <dsp:cNvSpPr/>
      </dsp:nvSpPr>
      <dsp:spPr>
        <a:xfrm>
          <a:off x="3504167" y="914143"/>
          <a:ext cx="458349" cy="45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B8339-66E1-4EE7-AA0C-B13B46B186AF}">
      <dsp:nvSpPr>
        <dsp:cNvPr id="0" name=""/>
        <dsp:cNvSpPr/>
      </dsp:nvSpPr>
      <dsp:spPr>
        <a:xfrm>
          <a:off x="3078557"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Read a character from source string</a:t>
          </a:r>
        </a:p>
      </dsp:txBody>
      <dsp:txXfrm>
        <a:off x="3078557" y="1791555"/>
        <a:ext cx="1309570" cy="523828"/>
      </dsp:txXfrm>
    </dsp:sp>
    <dsp:sp modelId="{39B26D93-5179-44ED-B314-E55F1210AA55}">
      <dsp:nvSpPr>
        <dsp:cNvPr id="0" name=""/>
        <dsp:cNvSpPr/>
      </dsp:nvSpPr>
      <dsp:spPr>
        <a:xfrm>
          <a:off x="4872668"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AAE85-EE5E-4682-91D5-5E36EC3E376C}">
      <dsp:nvSpPr>
        <dsp:cNvPr id="0" name=""/>
        <dsp:cNvSpPr/>
      </dsp:nvSpPr>
      <dsp:spPr>
        <a:xfrm>
          <a:off x="5042912" y="914143"/>
          <a:ext cx="458349" cy="45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4E8656-17F5-4ED3-8444-28805B876C92}">
      <dsp:nvSpPr>
        <dsp:cNvPr id="0" name=""/>
        <dsp:cNvSpPr/>
      </dsp:nvSpPr>
      <dsp:spPr>
        <a:xfrm>
          <a:off x="4617302"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Scan next character , till it is same as previous keep updating count</a:t>
          </a:r>
        </a:p>
      </dsp:txBody>
      <dsp:txXfrm>
        <a:off x="4617302" y="1791555"/>
        <a:ext cx="1309570" cy="523828"/>
      </dsp:txXfrm>
    </dsp:sp>
    <dsp:sp modelId="{364021CF-E94B-4F6C-BE4A-8BD88E5DFB6C}">
      <dsp:nvSpPr>
        <dsp:cNvPr id="0" name=""/>
        <dsp:cNvSpPr/>
      </dsp:nvSpPr>
      <dsp:spPr>
        <a:xfrm>
          <a:off x="6411413"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CF17E-9CE5-43FE-9A2A-7B4E636A7BF4}">
      <dsp:nvSpPr>
        <dsp:cNvPr id="0" name=""/>
        <dsp:cNvSpPr/>
      </dsp:nvSpPr>
      <dsp:spPr>
        <a:xfrm>
          <a:off x="6581657" y="914143"/>
          <a:ext cx="458349" cy="45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097BC5-0018-4075-9B78-097B79D4191B}">
      <dsp:nvSpPr>
        <dsp:cNvPr id="0" name=""/>
        <dsp:cNvSpPr/>
      </dsp:nvSpPr>
      <dsp:spPr>
        <a:xfrm>
          <a:off x="6156047"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Send the character followed by count</a:t>
          </a:r>
        </a:p>
      </dsp:txBody>
      <dsp:txXfrm>
        <a:off x="6156047" y="1791555"/>
        <a:ext cx="1309570" cy="523828"/>
      </dsp:txXfrm>
    </dsp:sp>
    <dsp:sp modelId="{F63B4200-CE7E-4CA2-872D-1A8D63704070}">
      <dsp:nvSpPr>
        <dsp:cNvPr id="0" name=""/>
        <dsp:cNvSpPr/>
      </dsp:nvSpPr>
      <dsp:spPr>
        <a:xfrm>
          <a:off x="7950158"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B0058-AF5A-4A5C-B4B7-8E3147B874BF}">
      <dsp:nvSpPr>
        <dsp:cNvPr id="0" name=""/>
        <dsp:cNvSpPr/>
      </dsp:nvSpPr>
      <dsp:spPr>
        <a:xfrm>
          <a:off x="8120402" y="914143"/>
          <a:ext cx="458349" cy="45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A4C1FC-8993-4361-9C60-D76087A64078}">
      <dsp:nvSpPr>
        <dsp:cNvPr id="0" name=""/>
        <dsp:cNvSpPr/>
      </dsp:nvSpPr>
      <dsp:spPr>
        <a:xfrm>
          <a:off x="7694792"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Repeat till last character of source string</a:t>
          </a:r>
        </a:p>
      </dsp:txBody>
      <dsp:txXfrm>
        <a:off x="7694792" y="1791555"/>
        <a:ext cx="1309570" cy="523828"/>
      </dsp:txXfrm>
    </dsp:sp>
    <dsp:sp modelId="{6A5640E9-DA20-4A1B-9698-840E05D04DCD}">
      <dsp:nvSpPr>
        <dsp:cNvPr id="0" name=""/>
        <dsp:cNvSpPr/>
      </dsp:nvSpPr>
      <dsp:spPr>
        <a:xfrm>
          <a:off x="9488903" y="743899"/>
          <a:ext cx="798837" cy="7988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F4029-E28C-4BD6-96BE-F08754D863B2}">
      <dsp:nvSpPr>
        <dsp:cNvPr id="0" name=""/>
        <dsp:cNvSpPr/>
      </dsp:nvSpPr>
      <dsp:spPr>
        <a:xfrm>
          <a:off x="9659148" y="914143"/>
          <a:ext cx="458349" cy="45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A1CDF-C331-432D-A802-277C80E27320}">
      <dsp:nvSpPr>
        <dsp:cNvPr id="0" name=""/>
        <dsp:cNvSpPr/>
      </dsp:nvSpPr>
      <dsp:spPr>
        <a:xfrm>
          <a:off x="9233537" y="1791555"/>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End</a:t>
          </a:r>
        </a:p>
      </dsp:txBody>
      <dsp:txXfrm>
        <a:off x="9233537" y="1791555"/>
        <a:ext cx="1309570" cy="52382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3F87A12-C3DE-4902-89AB-2F0BCF406CE8}" type="datetimeFigureOut">
              <a:rPr lang="en-US" smtClean="0"/>
              <a:t>5/1/2020</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A9195B5-28D9-490D-B437-75DA0586CF6A}"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80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87A12-C3DE-4902-89AB-2F0BCF406CE8}"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189139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87A12-C3DE-4902-89AB-2F0BCF406CE8}"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189980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87A12-C3DE-4902-89AB-2F0BCF406CE8}"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74825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87A12-C3DE-4902-89AB-2F0BCF406CE8}"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195B5-28D9-490D-B437-75DA0586CF6A}"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62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87A12-C3DE-4902-89AB-2F0BCF406CE8}"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29055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87A12-C3DE-4902-89AB-2F0BCF406CE8}" type="datetimeFigureOut">
              <a:rPr lang="en-US" smtClean="0"/>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146926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87A12-C3DE-4902-89AB-2F0BCF406CE8}" type="datetimeFigureOut">
              <a:rPr lang="en-US" smtClean="0"/>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36618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87A12-C3DE-4902-89AB-2F0BCF406CE8}" type="datetimeFigureOut">
              <a:rPr lang="en-US" smtClean="0"/>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45216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87A12-C3DE-4902-89AB-2F0BCF406CE8}"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816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87A12-C3DE-4902-89AB-2F0BCF406CE8}"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195B5-28D9-490D-B437-75DA0586CF6A}" type="slidenum">
              <a:rPr lang="en-US" smtClean="0"/>
              <a:t>‹#›</a:t>
            </a:fld>
            <a:endParaRPr lang="en-US"/>
          </a:p>
        </p:txBody>
      </p:sp>
    </p:spTree>
    <p:extLst>
      <p:ext uri="{BB962C8B-B14F-4D97-AF65-F5344CB8AC3E}">
        <p14:creationId xmlns:p14="http://schemas.microsoft.com/office/powerpoint/2010/main" val="96269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3F87A12-C3DE-4902-89AB-2F0BCF406CE8}" type="datetimeFigureOut">
              <a:rPr lang="en-US" smtClean="0"/>
              <a:t>5/1/2020</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AA9195B5-28D9-490D-B437-75DA0586CF6A}" type="slidenum">
              <a:rPr lang="en-US" smtClean="0"/>
              <a:t>‹#›</a:t>
            </a:fld>
            <a:endParaRPr lang="en-US"/>
          </a:p>
        </p:txBody>
      </p:sp>
    </p:spTree>
    <p:extLst>
      <p:ext uri="{BB962C8B-B14F-4D97-AF65-F5344CB8AC3E}">
        <p14:creationId xmlns:p14="http://schemas.microsoft.com/office/powerpoint/2010/main" val="3404401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9">
            <a:extLst>
              <a:ext uri="{FF2B5EF4-FFF2-40B4-BE49-F238E27FC236}">
                <a16:creationId xmlns:a16="http://schemas.microsoft.com/office/drawing/2014/main" id="{82552E2F-7F31-4CF0-B492-3C5CE65FB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FC692B-4CD8-4366-AB07-695FA1018AF4}"/>
              </a:ext>
            </a:extLst>
          </p:cNvPr>
          <p:cNvSpPr>
            <a:spLocks noGrp="1"/>
          </p:cNvSpPr>
          <p:nvPr>
            <p:ph type="ctrTitle"/>
          </p:nvPr>
        </p:nvSpPr>
        <p:spPr>
          <a:xfrm>
            <a:off x="965199" y="931333"/>
            <a:ext cx="6106371" cy="4976513"/>
          </a:xfrm>
        </p:spPr>
        <p:txBody>
          <a:bodyPr vert="horz" lIns="91440" tIns="45720" rIns="91440" bIns="45720" rtlCol="0" anchor="ctr">
            <a:normAutofit/>
          </a:bodyPr>
          <a:lstStyle/>
          <a:p>
            <a:pPr>
              <a:lnSpc>
                <a:spcPct val="90000"/>
              </a:lnSpc>
            </a:pPr>
            <a:r>
              <a:rPr lang="en-US" sz="4000"/>
              <a:t>Implementation of Source Coding Techniques using LabView</a:t>
            </a:r>
          </a:p>
        </p:txBody>
      </p:sp>
      <p:sp useBgFill="1">
        <p:nvSpPr>
          <p:cNvPr id="12" name="Rectangle 11">
            <a:extLst>
              <a:ext uri="{FF2B5EF4-FFF2-40B4-BE49-F238E27FC236}">
                <a16:creationId xmlns:a16="http://schemas.microsoft.com/office/drawing/2014/main" id="{751247DD-3E7D-4B2E-A9EE-9FBED0FAB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178" y="0"/>
            <a:ext cx="4139821" cy="6858000"/>
          </a:xfrm>
          <a:prstGeom prst="rect">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
        <p:nvSpPr>
          <p:cNvPr id="3" name="Subtitle 2">
            <a:extLst>
              <a:ext uri="{FF2B5EF4-FFF2-40B4-BE49-F238E27FC236}">
                <a16:creationId xmlns:a16="http://schemas.microsoft.com/office/drawing/2014/main" id="{160ED25A-AE84-45B8-B6E2-1C87263FE7B2}"/>
              </a:ext>
            </a:extLst>
          </p:cNvPr>
          <p:cNvSpPr>
            <a:spLocks noGrp="1"/>
          </p:cNvSpPr>
          <p:nvPr>
            <p:ph type="subTitle" idx="1"/>
          </p:nvPr>
        </p:nvSpPr>
        <p:spPr>
          <a:xfrm>
            <a:off x="8377646" y="931333"/>
            <a:ext cx="3335383" cy="4976514"/>
          </a:xfrm>
        </p:spPr>
        <p:txBody>
          <a:bodyPr vert="horz" lIns="91440" tIns="45720" rIns="91440" bIns="45720" rtlCol="0" anchor="ctr">
            <a:normAutofit/>
          </a:bodyPr>
          <a:lstStyle/>
          <a:p>
            <a:pPr indent="-182880" algn="l">
              <a:buFont typeface="Corbel" pitchFamily="34" charset="0"/>
              <a:buChar char="•"/>
            </a:pPr>
            <a:r>
              <a:rPr lang="en-US" sz="1800">
                <a:solidFill>
                  <a:schemeClr val="tx1"/>
                </a:solidFill>
              </a:rPr>
              <a:t>Group No. N8_3</a:t>
            </a:r>
          </a:p>
          <a:p>
            <a:pPr indent="-182880" algn="l">
              <a:buFont typeface="Corbel" pitchFamily="34" charset="0"/>
              <a:buChar char="•"/>
            </a:pPr>
            <a:r>
              <a:rPr lang="en-US" sz="1800">
                <a:solidFill>
                  <a:schemeClr val="tx1"/>
                </a:solidFill>
              </a:rPr>
              <a:t>32463 TEJAS BORA</a:t>
            </a:r>
          </a:p>
          <a:p>
            <a:pPr indent="-182880" algn="l">
              <a:buFont typeface="Corbel" pitchFamily="34" charset="0"/>
              <a:buChar char="•"/>
            </a:pPr>
            <a:r>
              <a:rPr lang="en-US" sz="1800">
                <a:solidFill>
                  <a:schemeClr val="tx1"/>
                </a:solidFill>
              </a:rPr>
              <a:t>32464 VAIBHAV THAKUR</a:t>
            </a:r>
          </a:p>
          <a:p>
            <a:pPr indent="-182880" algn="l">
              <a:buFont typeface="Corbel" pitchFamily="34" charset="0"/>
              <a:buChar char="•"/>
            </a:pPr>
            <a:r>
              <a:rPr lang="en-US" sz="1800">
                <a:solidFill>
                  <a:schemeClr val="tx1"/>
                </a:solidFill>
              </a:rPr>
              <a:t>32466 VYENKATESH PAREEK</a:t>
            </a:r>
          </a:p>
        </p:txBody>
      </p:sp>
    </p:spTree>
    <p:extLst>
      <p:ext uri="{BB962C8B-B14F-4D97-AF65-F5344CB8AC3E}">
        <p14:creationId xmlns:p14="http://schemas.microsoft.com/office/powerpoint/2010/main" val="284670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3F3E-7723-4D80-A5CD-372D8CBE453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C670DAF-5532-4090-9110-F81D5A6AC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609599"/>
            <a:ext cx="9875520" cy="5817833"/>
          </a:xfrm>
        </p:spPr>
      </p:pic>
    </p:spTree>
    <p:extLst>
      <p:ext uri="{BB962C8B-B14F-4D97-AF65-F5344CB8AC3E}">
        <p14:creationId xmlns:p14="http://schemas.microsoft.com/office/powerpoint/2010/main" val="421880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E45-270F-41F0-AC01-1B409E3F6052}"/>
              </a:ext>
            </a:extLst>
          </p:cNvPr>
          <p:cNvSpPr>
            <a:spLocks noGrp="1"/>
          </p:cNvSpPr>
          <p:nvPr>
            <p:ph type="title"/>
          </p:nvPr>
        </p:nvSpPr>
        <p:spPr>
          <a:xfrm>
            <a:off x="1143000" y="609600"/>
            <a:ext cx="9875520" cy="1356360"/>
          </a:xfrm>
        </p:spPr>
        <p:txBody>
          <a:bodyPr>
            <a:normAutofit/>
          </a:bodyPr>
          <a:lstStyle/>
          <a:p>
            <a:r>
              <a:rPr lang="en-US"/>
              <a:t>Flowchart - Shannon</a:t>
            </a:r>
          </a:p>
        </p:txBody>
      </p:sp>
      <p:graphicFrame>
        <p:nvGraphicFramePr>
          <p:cNvPr id="4" name="Content Placeholder 3">
            <a:extLst>
              <a:ext uri="{FF2B5EF4-FFF2-40B4-BE49-F238E27FC236}">
                <a16:creationId xmlns:a16="http://schemas.microsoft.com/office/drawing/2014/main" id="{CD8D857D-8D2F-4115-9536-9A90D3A665AD}"/>
              </a:ext>
            </a:extLst>
          </p:cNvPr>
          <p:cNvGraphicFramePr>
            <a:graphicFrameLocks noGrp="1"/>
          </p:cNvGraphicFramePr>
          <p:nvPr>
            <p:ph idx="1"/>
            <p:extLst>
              <p:ext uri="{D42A27DB-BD31-4B8C-83A1-F6EECF244321}">
                <p14:modId xmlns:p14="http://schemas.microsoft.com/office/powerpoint/2010/main" val="506996919"/>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7383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11BD-12EC-49E0-9823-21AF67671CE1}"/>
              </a:ext>
            </a:extLst>
          </p:cNvPr>
          <p:cNvSpPr>
            <a:spLocks noGrp="1"/>
          </p:cNvSpPr>
          <p:nvPr>
            <p:ph type="title"/>
          </p:nvPr>
        </p:nvSpPr>
        <p:spPr>
          <a:xfrm>
            <a:off x="1143000" y="609600"/>
            <a:ext cx="9875520" cy="1356360"/>
          </a:xfrm>
        </p:spPr>
        <p:txBody>
          <a:bodyPr>
            <a:normAutofit/>
          </a:bodyPr>
          <a:lstStyle/>
          <a:p>
            <a:r>
              <a:rPr lang="en-US"/>
              <a:t>Flowchart - Huffman</a:t>
            </a:r>
          </a:p>
        </p:txBody>
      </p:sp>
      <p:graphicFrame>
        <p:nvGraphicFramePr>
          <p:cNvPr id="4" name="Content Placeholder 3">
            <a:extLst>
              <a:ext uri="{FF2B5EF4-FFF2-40B4-BE49-F238E27FC236}">
                <a16:creationId xmlns:a16="http://schemas.microsoft.com/office/drawing/2014/main" id="{4933E3E0-D20D-4CFB-85F1-F965679E4F65}"/>
              </a:ext>
            </a:extLst>
          </p:cNvPr>
          <p:cNvGraphicFramePr>
            <a:graphicFrameLocks noGrp="1"/>
          </p:cNvGraphicFramePr>
          <p:nvPr>
            <p:ph idx="1"/>
            <p:extLst>
              <p:ext uri="{D42A27DB-BD31-4B8C-83A1-F6EECF244321}">
                <p14:modId xmlns:p14="http://schemas.microsoft.com/office/powerpoint/2010/main" val="2236409614"/>
              </p:ext>
            </p:extLst>
          </p:nvPr>
        </p:nvGraphicFramePr>
        <p:xfrm>
          <a:off x="1143000" y="2298530"/>
          <a:ext cx="9872663" cy="3230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36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E63C-4752-44DC-9E94-FEFF2D4FF421}"/>
              </a:ext>
            </a:extLst>
          </p:cNvPr>
          <p:cNvSpPr>
            <a:spLocks noGrp="1"/>
          </p:cNvSpPr>
          <p:nvPr>
            <p:ph type="title"/>
          </p:nvPr>
        </p:nvSpPr>
        <p:spPr>
          <a:xfrm>
            <a:off x="1143000" y="609600"/>
            <a:ext cx="9875520" cy="1356360"/>
          </a:xfrm>
        </p:spPr>
        <p:txBody>
          <a:bodyPr>
            <a:normAutofit/>
          </a:bodyPr>
          <a:lstStyle/>
          <a:p>
            <a:r>
              <a:rPr lang="en-US" dirty="0"/>
              <a:t>Flowchart - Runlength</a:t>
            </a:r>
          </a:p>
        </p:txBody>
      </p:sp>
      <p:graphicFrame>
        <p:nvGraphicFramePr>
          <p:cNvPr id="4" name="Content Placeholder 3">
            <a:extLst>
              <a:ext uri="{FF2B5EF4-FFF2-40B4-BE49-F238E27FC236}">
                <a16:creationId xmlns:a16="http://schemas.microsoft.com/office/drawing/2014/main" id="{04160494-1967-44EC-A511-EC18D92EFB32}"/>
              </a:ext>
            </a:extLst>
          </p:cNvPr>
          <p:cNvGraphicFramePr>
            <a:graphicFrameLocks noGrp="1"/>
          </p:cNvGraphicFramePr>
          <p:nvPr>
            <p:ph idx="1"/>
            <p:extLst>
              <p:ext uri="{D42A27DB-BD31-4B8C-83A1-F6EECF244321}">
                <p14:modId xmlns:p14="http://schemas.microsoft.com/office/powerpoint/2010/main" val="274280538"/>
              </p:ext>
            </p:extLst>
          </p:nvPr>
        </p:nvGraphicFramePr>
        <p:xfrm>
          <a:off x="1142999" y="2298530"/>
          <a:ext cx="10544175" cy="3059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940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E667-3AC1-4E35-91BE-ADA8C3816EFE}"/>
              </a:ext>
            </a:extLst>
          </p:cNvPr>
          <p:cNvSpPr>
            <a:spLocks noGrp="1"/>
          </p:cNvSpPr>
          <p:nvPr>
            <p:ph type="title"/>
          </p:nvPr>
        </p:nvSpPr>
        <p:spPr/>
        <p:txBody>
          <a:bodyPr/>
          <a:lstStyle/>
          <a:p>
            <a:r>
              <a:rPr lang="en-IN" dirty="0"/>
              <a:t>Simulation Video of Project</a:t>
            </a:r>
          </a:p>
        </p:txBody>
      </p:sp>
      <p:pic>
        <p:nvPicPr>
          <p:cNvPr id="7" name="Final simulation video">
            <a:hlinkClick r:id="" action="ppaction://media"/>
            <a:extLst>
              <a:ext uri="{FF2B5EF4-FFF2-40B4-BE49-F238E27FC236}">
                <a16:creationId xmlns:a16="http://schemas.microsoft.com/office/drawing/2014/main" id="{8D7D36DB-CBF3-42F3-A4EE-323AF6F491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000" y="1597981"/>
            <a:ext cx="9875520" cy="4971495"/>
          </a:xfrm>
        </p:spPr>
      </p:pic>
    </p:spTree>
    <p:extLst>
      <p:ext uri="{BB962C8B-B14F-4D97-AF65-F5344CB8AC3E}">
        <p14:creationId xmlns:p14="http://schemas.microsoft.com/office/powerpoint/2010/main" val="39506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4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492-F75C-46BD-8012-3B406F31640F}"/>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4AC768AC-E245-4495-8F9B-84D23E82D847}"/>
              </a:ext>
            </a:extLst>
          </p:cNvPr>
          <p:cNvSpPr>
            <a:spLocks noGrp="1"/>
          </p:cNvSpPr>
          <p:nvPr>
            <p:ph idx="1"/>
          </p:nvPr>
        </p:nvSpPr>
        <p:spPr/>
        <p:txBody>
          <a:bodyPr/>
          <a:lstStyle/>
          <a:p>
            <a:r>
              <a:rPr lang="en-US" dirty="0"/>
              <a:t>Data  Compression</a:t>
            </a:r>
          </a:p>
          <a:p>
            <a:r>
              <a:rPr lang="en-US" dirty="0"/>
              <a:t>Image Processing</a:t>
            </a:r>
          </a:p>
          <a:p>
            <a:r>
              <a:rPr lang="en-US" dirty="0"/>
              <a:t>Communication Systems</a:t>
            </a:r>
          </a:p>
          <a:p>
            <a:r>
              <a:rPr lang="en-US" dirty="0"/>
              <a:t>Cryptography</a:t>
            </a:r>
          </a:p>
        </p:txBody>
      </p:sp>
    </p:spTree>
    <p:extLst>
      <p:ext uri="{BB962C8B-B14F-4D97-AF65-F5344CB8AC3E}">
        <p14:creationId xmlns:p14="http://schemas.microsoft.com/office/powerpoint/2010/main" val="3224698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4FC1-5584-4122-9393-B380AFF144F6}"/>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23605F5A-CEDB-4E83-A9EC-55F6EDA13C70}"/>
              </a:ext>
            </a:extLst>
          </p:cNvPr>
          <p:cNvSpPr>
            <a:spLocks noGrp="1"/>
          </p:cNvSpPr>
          <p:nvPr>
            <p:ph idx="1"/>
          </p:nvPr>
        </p:nvSpPr>
        <p:spPr/>
        <p:txBody>
          <a:bodyPr/>
          <a:lstStyle/>
          <a:p>
            <a:r>
              <a:rPr lang="en-US" dirty="0"/>
              <a:t>More focus can be on improvement of compression ratio.</a:t>
            </a:r>
          </a:p>
          <a:p>
            <a:r>
              <a:rPr lang="en-US" dirty="0"/>
              <a:t>New methods can be proposed to decrease time complexity</a:t>
            </a:r>
          </a:p>
          <a:p>
            <a:r>
              <a:rPr lang="en-US" dirty="0"/>
              <a:t>Experiments can be done on 3D video files using proposed technique.</a:t>
            </a:r>
          </a:p>
          <a:p>
            <a:r>
              <a:rPr lang="en-US" dirty="0"/>
              <a:t>Applying developed methods on large dataset could be a subject for future research. </a:t>
            </a:r>
          </a:p>
        </p:txBody>
      </p:sp>
    </p:spTree>
    <p:extLst>
      <p:ext uri="{BB962C8B-B14F-4D97-AF65-F5344CB8AC3E}">
        <p14:creationId xmlns:p14="http://schemas.microsoft.com/office/powerpoint/2010/main" val="6412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817920F-0FA8-4311-A8EB-7DCBEEDF60EA}"/>
              </a:ext>
            </a:extLst>
          </p:cNvPr>
          <p:cNvSpPr>
            <a:spLocks noGrp="1"/>
          </p:cNvSpPr>
          <p:nvPr>
            <p:ph type="title"/>
          </p:nvPr>
        </p:nvSpPr>
        <p:spPr>
          <a:xfrm>
            <a:off x="441009" y="873457"/>
            <a:ext cx="3273042" cy="5222543"/>
          </a:xfrm>
        </p:spPr>
        <p:txBody>
          <a:bodyPr>
            <a:normAutofit/>
          </a:bodyPr>
          <a:lstStyle/>
          <a:p>
            <a:r>
              <a:rPr lang="en-US" sz="2800" dirty="0">
                <a:solidFill>
                  <a:srgbClr val="FFFFFF"/>
                </a:solidFill>
              </a:rPr>
              <a:t>OUTLINE</a:t>
            </a:r>
          </a:p>
        </p:txBody>
      </p:sp>
      <p:sp>
        <p:nvSpPr>
          <p:cNvPr id="3" name="Content Placeholder 2">
            <a:extLst>
              <a:ext uri="{FF2B5EF4-FFF2-40B4-BE49-F238E27FC236}">
                <a16:creationId xmlns:a16="http://schemas.microsoft.com/office/drawing/2014/main" id="{B95312B4-B916-4183-A4AC-B096EF63F3C7}"/>
              </a:ext>
            </a:extLst>
          </p:cNvPr>
          <p:cNvSpPr>
            <a:spLocks noGrp="1"/>
          </p:cNvSpPr>
          <p:nvPr>
            <p:ph idx="1"/>
          </p:nvPr>
        </p:nvSpPr>
        <p:spPr>
          <a:xfrm>
            <a:off x="4995081" y="873457"/>
            <a:ext cx="6020790" cy="5222543"/>
          </a:xfrm>
        </p:spPr>
        <p:txBody>
          <a:bodyPr anchor="ctr">
            <a:normAutofit/>
          </a:bodyPr>
          <a:lstStyle/>
          <a:p>
            <a:r>
              <a:rPr lang="en-US" sz="2000" dirty="0">
                <a:solidFill>
                  <a:schemeClr val="tx1"/>
                </a:solidFill>
              </a:rPr>
              <a:t>Introduction</a:t>
            </a:r>
          </a:p>
          <a:p>
            <a:r>
              <a:rPr lang="en-US" sz="2000" dirty="0">
                <a:solidFill>
                  <a:schemeClr val="tx1"/>
                </a:solidFill>
              </a:rPr>
              <a:t>Block Diagram</a:t>
            </a:r>
          </a:p>
          <a:p>
            <a:r>
              <a:rPr lang="en-US" sz="2000" dirty="0">
                <a:solidFill>
                  <a:schemeClr val="tx1"/>
                </a:solidFill>
              </a:rPr>
              <a:t>Algorithms</a:t>
            </a:r>
          </a:p>
          <a:p>
            <a:r>
              <a:rPr lang="en-US" sz="2000" dirty="0">
                <a:solidFill>
                  <a:schemeClr val="tx1"/>
                </a:solidFill>
              </a:rPr>
              <a:t>Flowcharts</a:t>
            </a:r>
          </a:p>
          <a:p>
            <a:r>
              <a:rPr lang="en-US" sz="2000" dirty="0">
                <a:solidFill>
                  <a:schemeClr val="tx1"/>
                </a:solidFill>
              </a:rPr>
              <a:t>Simulation</a:t>
            </a:r>
          </a:p>
          <a:p>
            <a:r>
              <a:rPr lang="en-US" sz="2000" dirty="0">
                <a:solidFill>
                  <a:schemeClr val="tx1"/>
                </a:solidFill>
              </a:rPr>
              <a:t>Applications</a:t>
            </a:r>
          </a:p>
          <a:p>
            <a:r>
              <a:rPr lang="en-US" sz="2000" dirty="0">
                <a:solidFill>
                  <a:schemeClr val="tx1"/>
                </a:solidFill>
              </a:rPr>
              <a:t>Future Scope</a:t>
            </a:r>
          </a:p>
        </p:txBody>
      </p:sp>
    </p:spTree>
    <p:extLst>
      <p:ext uri="{BB962C8B-B14F-4D97-AF65-F5344CB8AC3E}">
        <p14:creationId xmlns:p14="http://schemas.microsoft.com/office/powerpoint/2010/main" val="27053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62A4-69A5-4263-B3E5-3B8913DAB1D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2C11A58-A716-4046-8FAE-774A51313A62}"/>
              </a:ext>
            </a:extLst>
          </p:cNvPr>
          <p:cNvSpPr>
            <a:spLocks noGrp="1"/>
          </p:cNvSpPr>
          <p:nvPr>
            <p:ph idx="1"/>
          </p:nvPr>
        </p:nvSpPr>
        <p:spPr/>
        <p:txBody>
          <a:bodyPr>
            <a:normAutofit fontScale="92500" lnSpcReduction="10000"/>
          </a:bodyPr>
          <a:lstStyle/>
          <a:p>
            <a:pPr lvl="0">
              <a:buClr>
                <a:srgbClr val="4A66AC"/>
              </a:buClr>
            </a:pPr>
            <a:r>
              <a:rPr lang="en-US" sz="2000" dirty="0">
                <a:solidFill>
                  <a:srgbClr val="4A66AC"/>
                </a:solidFill>
              </a:rPr>
              <a:t>What is Source Coding and why is it necessary?</a:t>
            </a:r>
          </a:p>
          <a:p>
            <a:pPr lvl="0">
              <a:buClr>
                <a:srgbClr val="4A66AC"/>
              </a:buClr>
            </a:pPr>
            <a:r>
              <a:rPr lang="en-US" sz="2000" dirty="0">
                <a:solidFill>
                  <a:srgbClr val="4A66AC"/>
                </a:solidFill>
              </a:rPr>
              <a:t>Source coding (source compression coding) The use of variable-length codes in order to reduce the number of symbols in a message to the minimum necessary to represent the information in the message, or at least to go some way toward this, for a given size of alphabet. In source coding the particular code to be used is chosen to match the source (i.e. the relative probabilities of the symbols in the source alphabet) rather than any channel through which the message may ultimately be passed.</a:t>
            </a:r>
          </a:p>
          <a:p>
            <a:pPr lvl="0">
              <a:buClr>
                <a:srgbClr val="4A66AC"/>
              </a:buClr>
            </a:pPr>
            <a:r>
              <a:rPr lang="en-US" sz="2000" dirty="0">
                <a:solidFill>
                  <a:srgbClr val="4A66AC"/>
                </a:solidFill>
              </a:rPr>
              <a:t>The main problem in source coding is to ensure that the most probable source symbols are represented by the shortest codewords, and the less probable by longer codewords as necessary, the weighted average codeword length being minimized within the bounds of Kraft's inequality. The most widely used methods for ensuring this are Huffman coding and Shannon–Fano coding; the former is more efficient for a given extension of the source but the latter is computationally simpler. In either case, a large extension of the source may be necessary to approach the limiting compression factor given by the source coding theorem.</a:t>
            </a:r>
          </a:p>
          <a:p>
            <a:endParaRPr lang="en-US" dirty="0"/>
          </a:p>
        </p:txBody>
      </p:sp>
    </p:spTree>
    <p:extLst>
      <p:ext uri="{BB962C8B-B14F-4D97-AF65-F5344CB8AC3E}">
        <p14:creationId xmlns:p14="http://schemas.microsoft.com/office/powerpoint/2010/main" val="287207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B086532B-5A3E-44A5-A0C2-22A0DB316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0A68C7-C2F8-43BE-87C0-CA5CEB168CFA}"/>
              </a:ext>
            </a:extLst>
          </p:cNvPr>
          <p:cNvSpPr>
            <a:spLocks noGrp="1"/>
          </p:cNvSpPr>
          <p:nvPr>
            <p:ph type="title"/>
          </p:nvPr>
        </p:nvSpPr>
        <p:spPr>
          <a:xfrm>
            <a:off x="707064" y="609600"/>
            <a:ext cx="6993914" cy="1356360"/>
          </a:xfrm>
        </p:spPr>
        <p:txBody>
          <a:bodyPr>
            <a:normAutofit/>
          </a:bodyPr>
          <a:lstStyle/>
          <a:p>
            <a:r>
              <a:rPr lang="en-US"/>
              <a:t>Block Diagram</a:t>
            </a:r>
            <a:endParaRPr lang="en-US" dirty="0"/>
          </a:p>
        </p:txBody>
      </p:sp>
      <p:sp>
        <p:nvSpPr>
          <p:cNvPr id="14" name="Content Placeholder 7">
            <a:extLst>
              <a:ext uri="{FF2B5EF4-FFF2-40B4-BE49-F238E27FC236}">
                <a16:creationId xmlns:a16="http://schemas.microsoft.com/office/drawing/2014/main" id="{3CE65756-F277-41F4-8B8E-7B7D516EEE0D}"/>
              </a:ext>
            </a:extLst>
          </p:cNvPr>
          <p:cNvSpPr>
            <a:spLocks noGrp="1"/>
          </p:cNvSpPr>
          <p:nvPr>
            <p:ph idx="1"/>
          </p:nvPr>
        </p:nvSpPr>
        <p:spPr>
          <a:xfrm>
            <a:off x="707065" y="2057400"/>
            <a:ext cx="3979236" cy="4038600"/>
          </a:xfrm>
        </p:spPr>
        <p:txBody>
          <a:bodyPr>
            <a:normAutofit/>
          </a:bodyPr>
          <a:lstStyle/>
          <a:p>
            <a:endParaRPr lang="en-US" dirty="0"/>
          </a:p>
          <a:p>
            <a:pPr marL="45720" indent="0">
              <a:buNone/>
            </a:pPr>
            <a:endParaRPr lang="en-US" dirty="0"/>
          </a:p>
          <a:p>
            <a:r>
              <a:rPr lang="en-US" dirty="0"/>
              <a:t>The block diagram shown here is of a basic digital communication system,it shows the importance and significance of source coding in communication system</a:t>
            </a:r>
          </a:p>
        </p:txBody>
      </p:sp>
      <p:pic>
        <p:nvPicPr>
          <p:cNvPr id="4" name="Content Placeholder 3" descr="Digital Communication - Quick Guide - Tutorialspoint">
            <a:extLst>
              <a:ext uri="{FF2B5EF4-FFF2-40B4-BE49-F238E27FC236}">
                <a16:creationId xmlns:a16="http://schemas.microsoft.com/office/drawing/2014/main" id="{89E9EE92-E469-43D0-92BC-8E74A3E964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162227" y="2057400"/>
            <a:ext cx="6322708" cy="3914774"/>
          </a:xfrm>
          <a:prstGeom prst="rect">
            <a:avLst/>
          </a:prstGeom>
          <a:noFill/>
        </p:spPr>
      </p:pic>
    </p:spTree>
    <p:extLst>
      <p:ext uri="{BB962C8B-B14F-4D97-AF65-F5344CB8AC3E}">
        <p14:creationId xmlns:p14="http://schemas.microsoft.com/office/powerpoint/2010/main" val="110911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8777-867F-4110-B1A0-56D1FAD99CF4}"/>
              </a:ext>
            </a:extLst>
          </p:cNvPr>
          <p:cNvSpPr>
            <a:spLocks noGrp="1"/>
          </p:cNvSpPr>
          <p:nvPr>
            <p:ph type="title"/>
          </p:nvPr>
        </p:nvSpPr>
        <p:spPr/>
        <p:txBody>
          <a:bodyPr/>
          <a:lstStyle/>
          <a:p>
            <a:r>
              <a:rPr lang="en-US" dirty="0"/>
              <a:t>Block Diagram</a:t>
            </a:r>
          </a:p>
        </p:txBody>
      </p:sp>
      <p:sp>
        <p:nvSpPr>
          <p:cNvPr id="3" name="Content Placeholder 2">
            <a:extLst>
              <a:ext uri="{FF2B5EF4-FFF2-40B4-BE49-F238E27FC236}">
                <a16:creationId xmlns:a16="http://schemas.microsoft.com/office/drawing/2014/main" id="{2A09781C-E80C-45F0-99CA-ECB6C1578ACB}"/>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C142192F-7243-4DFD-9B43-F37F19E8E982}"/>
              </a:ext>
            </a:extLst>
          </p:cNvPr>
          <p:cNvSpPr/>
          <p:nvPr/>
        </p:nvSpPr>
        <p:spPr>
          <a:xfrm>
            <a:off x="1885244" y="2901244"/>
            <a:ext cx="1354667" cy="7902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Input Probability</a:t>
            </a:r>
          </a:p>
        </p:txBody>
      </p:sp>
      <p:sp>
        <p:nvSpPr>
          <p:cNvPr id="5" name="Rectangle 4">
            <a:extLst>
              <a:ext uri="{FF2B5EF4-FFF2-40B4-BE49-F238E27FC236}">
                <a16:creationId xmlns:a16="http://schemas.microsoft.com/office/drawing/2014/main" id="{8DB0F88F-196C-4D0B-8380-28C16841AD6E}"/>
              </a:ext>
            </a:extLst>
          </p:cNvPr>
          <p:cNvSpPr/>
          <p:nvPr/>
        </p:nvSpPr>
        <p:spPr>
          <a:xfrm>
            <a:off x="3657599" y="2901244"/>
            <a:ext cx="1614311" cy="307057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LABVIEW UI</a:t>
            </a:r>
          </a:p>
        </p:txBody>
      </p:sp>
      <p:sp>
        <p:nvSpPr>
          <p:cNvPr id="6" name="Rectangle 5">
            <a:extLst>
              <a:ext uri="{FF2B5EF4-FFF2-40B4-BE49-F238E27FC236}">
                <a16:creationId xmlns:a16="http://schemas.microsoft.com/office/drawing/2014/main" id="{D335363A-0EBF-49FA-9452-D796AA504A6B}"/>
              </a:ext>
            </a:extLst>
          </p:cNvPr>
          <p:cNvSpPr/>
          <p:nvPr/>
        </p:nvSpPr>
        <p:spPr>
          <a:xfrm>
            <a:off x="3860800" y="3149600"/>
            <a:ext cx="1207911" cy="54186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Shannon</a:t>
            </a:r>
          </a:p>
        </p:txBody>
      </p:sp>
      <p:sp>
        <p:nvSpPr>
          <p:cNvPr id="7" name="TextBox 6">
            <a:extLst>
              <a:ext uri="{FF2B5EF4-FFF2-40B4-BE49-F238E27FC236}">
                <a16:creationId xmlns:a16="http://schemas.microsoft.com/office/drawing/2014/main" id="{507C114A-A7EA-4956-B585-BCB5AD499812}"/>
              </a:ext>
            </a:extLst>
          </p:cNvPr>
          <p:cNvSpPr txBox="1"/>
          <p:nvPr/>
        </p:nvSpPr>
        <p:spPr>
          <a:xfrm>
            <a:off x="3855154" y="4051299"/>
            <a:ext cx="120791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Huffman</a:t>
            </a:r>
          </a:p>
        </p:txBody>
      </p:sp>
      <p:sp>
        <p:nvSpPr>
          <p:cNvPr id="8" name="TextBox 7">
            <a:extLst>
              <a:ext uri="{FF2B5EF4-FFF2-40B4-BE49-F238E27FC236}">
                <a16:creationId xmlns:a16="http://schemas.microsoft.com/office/drawing/2014/main" id="{72FF881D-9152-4E35-B8D9-785798C51816}"/>
              </a:ext>
            </a:extLst>
          </p:cNvPr>
          <p:cNvSpPr txBox="1"/>
          <p:nvPr/>
        </p:nvSpPr>
        <p:spPr>
          <a:xfrm>
            <a:off x="3855154" y="4952999"/>
            <a:ext cx="120791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Runlength</a:t>
            </a:r>
          </a:p>
        </p:txBody>
      </p:sp>
      <p:sp>
        <p:nvSpPr>
          <p:cNvPr id="9" name="Rectangle 8">
            <a:extLst>
              <a:ext uri="{FF2B5EF4-FFF2-40B4-BE49-F238E27FC236}">
                <a16:creationId xmlns:a16="http://schemas.microsoft.com/office/drawing/2014/main" id="{9870E6D6-3E4D-486C-A51C-8A6507ED6A9E}"/>
              </a:ext>
            </a:extLst>
          </p:cNvPr>
          <p:cNvSpPr/>
          <p:nvPr/>
        </p:nvSpPr>
        <p:spPr>
          <a:xfrm>
            <a:off x="5644443" y="2901244"/>
            <a:ext cx="1614311" cy="307057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Calculating</a:t>
            </a:r>
          </a:p>
          <a:p>
            <a:pPr algn="ctr"/>
            <a:r>
              <a:rPr lang="en-US" dirty="0"/>
              <a:t>Entropy</a:t>
            </a:r>
          </a:p>
          <a:p>
            <a:pPr algn="ctr"/>
            <a:r>
              <a:rPr lang="en-US" dirty="0"/>
              <a:t>Efficiency</a:t>
            </a:r>
          </a:p>
          <a:p>
            <a:pPr algn="ctr"/>
            <a:r>
              <a:rPr lang="en-US" dirty="0"/>
              <a:t>Average Code</a:t>
            </a:r>
          </a:p>
          <a:p>
            <a:pPr algn="ctr"/>
            <a:r>
              <a:rPr lang="en-US" dirty="0"/>
              <a:t>Word Length</a:t>
            </a:r>
          </a:p>
        </p:txBody>
      </p:sp>
      <p:sp>
        <p:nvSpPr>
          <p:cNvPr id="10" name="Rectangle 9">
            <a:extLst>
              <a:ext uri="{FF2B5EF4-FFF2-40B4-BE49-F238E27FC236}">
                <a16:creationId xmlns:a16="http://schemas.microsoft.com/office/drawing/2014/main" id="{36F81079-C10B-47C5-A1C9-C38F2A5D7717}"/>
              </a:ext>
            </a:extLst>
          </p:cNvPr>
          <p:cNvSpPr/>
          <p:nvPr/>
        </p:nvSpPr>
        <p:spPr>
          <a:xfrm>
            <a:off x="7676444" y="2901244"/>
            <a:ext cx="1614311" cy="7902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Output</a:t>
            </a:r>
          </a:p>
        </p:txBody>
      </p:sp>
      <p:sp>
        <p:nvSpPr>
          <p:cNvPr id="11" name="Arrow: Right 10">
            <a:extLst>
              <a:ext uri="{FF2B5EF4-FFF2-40B4-BE49-F238E27FC236}">
                <a16:creationId xmlns:a16="http://schemas.microsoft.com/office/drawing/2014/main" id="{D6C70E7E-A321-4268-9B30-D53E05A323A4}"/>
              </a:ext>
            </a:extLst>
          </p:cNvPr>
          <p:cNvSpPr/>
          <p:nvPr/>
        </p:nvSpPr>
        <p:spPr>
          <a:xfrm>
            <a:off x="3239911" y="3149600"/>
            <a:ext cx="372533" cy="15804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6D50CC22-7763-4ED0-A5A8-3C02C13D7B73}"/>
              </a:ext>
            </a:extLst>
          </p:cNvPr>
          <p:cNvSpPr/>
          <p:nvPr/>
        </p:nvSpPr>
        <p:spPr>
          <a:xfrm>
            <a:off x="5271910" y="3149600"/>
            <a:ext cx="372533" cy="15804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A333D8D2-E59D-4C65-9678-6E439D2070F6}"/>
              </a:ext>
            </a:extLst>
          </p:cNvPr>
          <p:cNvSpPr/>
          <p:nvPr/>
        </p:nvSpPr>
        <p:spPr>
          <a:xfrm>
            <a:off x="7258754" y="3149600"/>
            <a:ext cx="372533" cy="15804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131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A2E5-9FC8-4F7C-BCF9-2585B271425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7A8B542-6B1A-4ABE-947D-7F8607B76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609601"/>
            <a:ext cx="9875520" cy="5871098"/>
          </a:xfrm>
        </p:spPr>
      </p:pic>
    </p:spTree>
    <p:extLst>
      <p:ext uri="{BB962C8B-B14F-4D97-AF65-F5344CB8AC3E}">
        <p14:creationId xmlns:p14="http://schemas.microsoft.com/office/powerpoint/2010/main" val="258840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F239-E479-4BC3-8105-38BD2C37CA7B}"/>
              </a:ext>
            </a:extLst>
          </p:cNvPr>
          <p:cNvSpPr>
            <a:spLocks noGrp="1"/>
          </p:cNvSpPr>
          <p:nvPr>
            <p:ph type="title"/>
          </p:nvPr>
        </p:nvSpPr>
        <p:spPr/>
        <p:txBody>
          <a:bodyPr/>
          <a:lstStyle/>
          <a:p>
            <a:r>
              <a:rPr lang="en-US" dirty="0"/>
              <a:t>Algorithm - Shannon</a:t>
            </a:r>
          </a:p>
        </p:txBody>
      </p:sp>
      <p:sp>
        <p:nvSpPr>
          <p:cNvPr id="3" name="Content Placeholder 2">
            <a:extLst>
              <a:ext uri="{FF2B5EF4-FFF2-40B4-BE49-F238E27FC236}">
                <a16:creationId xmlns:a16="http://schemas.microsoft.com/office/drawing/2014/main" id="{A31A9C67-ABF3-4B5A-A97A-CCCB6E49399E}"/>
              </a:ext>
            </a:extLst>
          </p:cNvPr>
          <p:cNvSpPr>
            <a:spLocks noGrp="1"/>
          </p:cNvSpPr>
          <p:nvPr>
            <p:ph idx="1"/>
          </p:nvPr>
        </p:nvSpPr>
        <p:spPr>
          <a:xfrm>
            <a:off x="1140352" y="2057399"/>
            <a:ext cx="9875519" cy="4377267"/>
          </a:xfrm>
        </p:spPr>
        <p:txBody>
          <a:bodyPr>
            <a:normAutofit lnSpcReduction="10000"/>
          </a:bodyPr>
          <a:lstStyle/>
          <a:p>
            <a:r>
              <a:rPr lang="en-US" dirty="0"/>
              <a:t>1. For a given list of symbols, develop a corresponding list of probabilities or frequency counts so that each symbol’s relative frequency of occurrence is known.</a:t>
            </a:r>
          </a:p>
          <a:p>
            <a:r>
              <a:rPr lang="en-US" dirty="0"/>
              <a:t>2. Sort the lists of symbols according to frequency, with the most frequently occurring symbols at the left and the least common at the right. </a:t>
            </a:r>
          </a:p>
          <a:p>
            <a:r>
              <a:rPr lang="en-US" dirty="0"/>
              <a:t>3. Divide the list into two parts, with the total frequency counts of the left part being as close to the total of the right as possible. </a:t>
            </a:r>
          </a:p>
          <a:p>
            <a:r>
              <a:rPr lang="en-US" dirty="0"/>
              <a:t>4. The left part of the list is assigned the binary digit 0, and the right part is assigned the digit 1. This means that the codes for the symbols in the first part will all start with 0, and the codes in the second part will all start with 1. </a:t>
            </a:r>
          </a:p>
          <a:p>
            <a:r>
              <a:rPr lang="en-US" dirty="0"/>
              <a:t>5. Recursively apply the steps 3 and 4 to each of the two halves, subdividing groups and adding bits to the codes until each symbol has become a corresponding code leaf on the tree</a:t>
            </a:r>
          </a:p>
          <a:p>
            <a:endParaRPr lang="en-US" dirty="0"/>
          </a:p>
        </p:txBody>
      </p:sp>
    </p:spTree>
    <p:extLst>
      <p:ext uri="{BB962C8B-B14F-4D97-AF65-F5344CB8AC3E}">
        <p14:creationId xmlns:p14="http://schemas.microsoft.com/office/powerpoint/2010/main" val="301332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5177-6378-441C-8959-A0BACBE307B8}"/>
              </a:ext>
            </a:extLst>
          </p:cNvPr>
          <p:cNvSpPr>
            <a:spLocks noGrp="1"/>
          </p:cNvSpPr>
          <p:nvPr>
            <p:ph type="title"/>
          </p:nvPr>
        </p:nvSpPr>
        <p:spPr/>
        <p:txBody>
          <a:bodyPr/>
          <a:lstStyle/>
          <a:p>
            <a:r>
              <a:rPr lang="en-US" dirty="0"/>
              <a:t>Algorithm - Huffman</a:t>
            </a:r>
          </a:p>
        </p:txBody>
      </p:sp>
      <p:sp>
        <p:nvSpPr>
          <p:cNvPr id="3" name="Content Placeholder 2">
            <a:extLst>
              <a:ext uri="{FF2B5EF4-FFF2-40B4-BE49-F238E27FC236}">
                <a16:creationId xmlns:a16="http://schemas.microsoft.com/office/drawing/2014/main" id="{B9F4A64F-FB47-4BAE-B560-8B6CF1E18E54}"/>
              </a:ext>
            </a:extLst>
          </p:cNvPr>
          <p:cNvSpPr>
            <a:spLocks noGrp="1"/>
          </p:cNvSpPr>
          <p:nvPr>
            <p:ph idx="1"/>
          </p:nvPr>
        </p:nvSpPr>
        <p:spPr>
          <a:xfrm>
            <a:off x="1143000" y="2057399"/>
            <a:ext cx="9872871" cy="4433711"/>
          </a:xfrm>
        </p:spPr>
        <p:txBody>
          <a:bodyPr>
            <a:normAutofit fontScale="92500"/>
          </a:bodyPr>
          <a:lstStyle/>
          <a:p>
            <a:r>
              <a:rPr lang="en-US" dirty="0"/>
              <a:t>Calculate the frequency of each character in the string.</a:t>
            </a:r>
          </a:p>
          <a:p>
            <a:r>
              <a:rPr lang="en-US" dirty="0"/>
              <a:t>Sort the characters in increasing order of the frequency. These are stored in a priority </a:t>
            </a:r>
          </a:p>
          <a:p>
            <a:r>
              <a:rPr lang="en-US" dirty="0"/>
              <a:t>Make each unique character as a leaf node.</a:t>
            </a:r>
          </a:p>
          <a:p>
            <a:r>
              <a:rPr lang="en-US" dirty="0"/>
              <a:t>Create an empty node z. Assign the minimum frequency to the left child of z and assign the second minimum frequency to the right child of z. Set the value of the z as the sum of the above two minimum frequencies.</a:t>
            </a:r>
          </a:p>
          <a:p>
            <a:r>
              <a:rPr lang="en-US" dirty="0"/>
              <a:t>Remove these two minimum frequencies from Q and add the sum into the list of frequencies (* denote the internal nodes in the figure above).</a:t>
            </a:r>
          </a:p>
          <a:p>
            <a:r>
              <a:rPr lang="en-US" dirty="0"/>
              <a:t>Insert node z into the tree.</a:t>
            </a:r>
          </a:p>
          <a:p>
            <a:r>
              <a:rPr lang="en-US" dirty="0"/>
              <a:t>Repeat steps 3 to 5 for all the characters.</a:t>
            </a:r>
          </a:p>
          <a:p>
            <a:r>
              <a:rPr lang="en-US" dirty="0"/>
              <a:t>For each non-leaf node, assign 0 to the left edge and 1 to the right edge.</a:t>
            </a:r>
          </a:p>
          <a:p>
            <a:endParaRPr lang="en-US" dirty="0"/>
          </a:p>
        </p:txBody>
      </p:sp>
    </p:spTree>
    <p:extLst>
      <p:ext uri="{BB962C8B-B14F-4D97-AF65-F5344CB8AC3E}">
        <p14:creationId xmlns:p14="http://schemas.microsoft.com/office/powerpoint/2010/main" val="284794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B91E-7E50-4B6E-B9E6-0793DF29F5D3}"/>
              </a:ext>
            </a:extLst>
          </p:cNvPr>
          <p:cNvSpPr>
            <a:spLocks noGrp="1"/>
          </p:cNvSpPr>
          <p:nvPr>
            <p:ph type="title"/>
          </p:nvPr>
        </p:nvSpPr>
        <p:spPr/>
        <p:txBody>
          <a:bodyPr/>
          <a:lstStyle/>
          <a:p>
            <a:r>
              <a:rPr lang="en-US" dirty="0"/>
              <a:t>Algorithm - Runlength</a:t>
            </a:r>
          </a:p>
        </p:txBody>
      </p:sp>
      <p:sp>
        <p:nvSpPr>
          <p:cNvPr id="3" name="Content Placeholder 2">
            <a:extLst>
              <a:ext uri="{FF2B5EF4-FFF2-40B4-BE49-F238E27FC236}">
                <a16:creationId xmlns:a16="http://schemas.microsoft.com/office/drawing/2014/main" id="{0279D978-CFFA-4773-9A0E-E4DDB2896C4A}"/>
              </a:ext>
            </a:extLst>
          </p:cNvPr>
          <p:cNvSpPr>
            <a:spLocks noGrp="1"/>
          </p:cNvSpPr>
          <p:nvPr>
            <p:ph idx="1"/>
          </p:nvPr>
        </p:nvSpPr>
        <p:spPr>
          <a:xfrm>
            <a:off x="1143000" y="2057400"/>
            <a:ext cx="9872871" cy="3530600"/>
          </a:xfrm>
        </p:spPr>
        <p:txBody>
          <a:bodyPr/>
          <a:lstStyle/>
          <a:p>
            <a:r>
              <a:rPr lang="en-US" dirty="0"/>
              <a:t>Pick the first character from source string.</a:t>
            </a:r>
          </a:p>
          <a:p>
            <a:r>
              <a:rPr lang="en-US" dirty="0"/>
              <a:t>Append the picked character to the destination string.</a:t>
            </a:r>
          </a:p>
          <a:p>
            <a:r>
              <a:rPr lang="en-US" dirty="0"/>
              <a:t> Count the number of subsequent occurrences of the picked character and append the count to destination string.</a:t>
            </a:r>
          </a:p>
          <a:p>
            <a:r>
              <a:rPr lang="en-US" dirty="0"/>
              <a:t>Pick the next character and repeat steps 2) 3) and 4) if end of string is NOT reached.</a:t>
            </a:r>
          </a:p>
          <a:p>
            <a:endParaRPr lang="en-US" dirty="0"/>
          </a:p>
        </p:txBody>
      </p:sp>
    </p:spTree>
    <p:extLst>
      <p:ext uri="{BB962C8B-B14F-4D97-AF65-F5344CB8AC3E}">
        <p14:creationId xmlns:p14="http://schemas.microsoft.com/office/powerpoint/2010/main" val="2677362169"/>
      </p:ext>
    </p:extLst>
  </p:cSld>
  <p:clrMapOvr>
    <a:masterClrMapping/>
  </p:clrMapOvr>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2663</TotalTime>
  <Words>868</Words>
  <Application>Microsoft Office PowerPoint</Application>
  <PresentationFormat>Widescreen</PresentationFormat>
  <Paragraphs>96</Paragraphs>
  <Slides>16</Slides>
  <Notes>0</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Corbel</vt:lpstr>
      <vt:lpstr>Basis</vt:lpstr>
      <vt:lpstr>Implementation of Source Coding Techniques using LabView</vt:lpstr>
      <vt:lpstr>OUTLINE</vt:lpstr>
      <vt:lpstr>Introduction</vt:lpstr>
      <vt:lpstr>Block Diagram</vt:lpstr>
      <vt:lpstr>Block Diagram</vt:lpstr>
      <vt:lpstr>PowerPoint Presentation</vt:lpstr>
      <vt:lpstr>Algorithm - Shannon</vt:lpstr>
      <vt:lpstr>Algorithm - Huffman</vt:lpstr>
      <vt:lpstr>Algorithm - Runlength</vt:lpstr>
      <vt:lpstr>PowerPoint Presentation</vt:lpstr>
      <vt:lpstr>Flowchart - Shannon</vt:lpstr>
      <vt:lpstr>Flowchart - Huffman</vt:lpstr>
      <vt:lpstr>Flowchart - Runlength</vt:lpstr>
      <vt:lpstr>Simulation Video of Project</vt:lpstr>
      <vt:lpstr>Applications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Source Coding Techniques using LabView</dc:title>
  <dc:creator>Tejas</dc:creator>
  <cp:lastModifiedBy>Vaibhav Thakur</cp:lastModifiedBy>
  <cp:revision>6</cp:revision>
  <dcterms:created xsi:type="dcterms:W3CDTF">2020-05-01T09:57:24Z</dcterms:created>
  <dcterms:modified xsi:type="dcterms:W3CDTF">2020-05-03T09:11:41Z</dcterms:modified>
</cp:coreProperties>
</file>